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06" r:id="rId2"/>
    <p:sldId id="499" r:id="rId3"/>
    <p:sldId id="507" r:id="rId4"/>
    <p:sldId id="408" r:id="rId5"/>
    <p:sldId id="421" r:id="rId6"/>
    <p:sldId id="409" r:id="rId7"/>
    <p:sldId id="410" r:id="rId8"/>
    <p:sldId id="411" r:id="rId9"/>
    <p:sldId id="415" r:id="rId10"/>
    <p:sldId id="412" r:id="rId11"/>
    <p:sldId id="413" r:id="rId12"/>
    <p:sldId id="488" r:id="rId13"/>
    <p:sldId id="417" r:id="rId14"/>
    <p:sldId id="486" r:id="rId15"/>
    <p:sldId id="418" r:id="rId16"/>
    <p:sldId id="487" r:id="rId17"/>
    <p:sldId id="308" r:id="rId18"/>
    <p:sldId id="416" r:id="rId19"/>
    <p:sldId id="484" r:id="rId20"/>
    <p:sldId id="419" r:id="rId21"/>
    <p:sldId id="321" r:id="rId22"/>
    <p:sldId id="32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446" autoAdjust="0"/>
  </p:normalViewPr>
  <p:slideViewPr>
    <p:cSldViewPr snapToGrid="0">
      <p:cViewPr>
        <p:scale>
          <a:sx n="60" d="100"/>
          <a:sy n="60" d="100"/>
        </p:scale>
        <p:origin x="908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FE68E02-346F-40F3-894F-3F9B7BB0E9D6}" type="presOf" srcId="{3EFA0C26-0FBE-4903-8E91-071CC2853AF3}" destId="{860938C1-5CA8-4987-9974-06BBCDC8A43B}" srcOrd="0" destOrd="0" presId="urn:microsoft.com/office/officeart/2005/8/layout/chevron2"/>
    <dgm:cxn modelId="{2D88FD05-8010-4A92-AE00-071B0C6A8C32}" type="presOf" srcId="{C0940994-69E6-477F-9543-0DDDB59CAF54}" destId="{9BB4C0B6-EF6E-4D65-AB27-BE44B606326D}" srcOrd="0" destOrd="0" presId="urn:microsoft.com/office/officeart/2005/8/layout/chevron2"/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52D05217-8E1B-49B9-A020-91D0A371B2DB}" type="presOf" srcId="{BC37CF3C-555C-4E6F-A551-44B6D096CC1F}" destId="{AAA0649A-56E8-4B92-B9E5-613FEAE87D90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77B33F40-5C15-4965-AF2B-A64A34F8750A}" type="presOf" srcId="{0974CD7C-593B-4BBD-A12F-21224421FA9E}" destId="{C20136BE-9E2C-4DD6-971A-AE6A6B2C9D88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88D13667-B178-4761-9A05-1FC684CBD947}" type="presOf" srcId="{3C66F61F-5EF5-4F7C-BE38-97D875439DFC}" destId="{C53E5DBA-AF2C-4BD8-8BE7-EC8B4D713296}" srcOrd="0" destOrd="0" presId="urn:microsoft.com/office/officeart/2005/8/layout/chevron2"/>
    <dgm:cxn modelId="{B7516B6A-B9E7-482D-9F1D-7DA557FC303D}" type="presOf" srcId="{6F0DAF67-49AA-40F1-B540-5E9D58A43792}" destId="{0F3B381B-6A73-418A-8218-79A734DB6B04}" srcOrd="0" destOrd="0" presId="urn:microsoft.com/office/officeart/2005/8/layout/chevron2"/>
    <dgm:cxn modelId="{1396C86B-E50B-4EC0-A6D6-9AE6DF0DC29A}" type="presOf" srcId="{B5C9960B-7EF3-429B-8311-CF9B0C8DB971}" destId="{4A7FC722-564A-4BEC-A508-2EBDF7A0E172}" srcOrd="0" destOrd="0" presId="urn:microsoft.com/office/officeart/2005/8/layout/chevron2"/>
    <dgm:cxn modelId="{431DEE58-83F6-45D2-93BE-D0591C018F62}" type="presOf" srcId="{4D090039-2070-4C62-B91D-DAE1E5DCF702}" destId="{E0198126-E9E1-4066-A3D9-4615CEFC3436}" srcOrd="0" destOrd="0" presId="urn:microsoft.com/office/officeart/2005/8/layout/chevron2"/>
    <dgm:cxn modelId="{82011F88-19E0-4193-B4BC-4E05B6258E99}" type="presOf" srcId="{8E35F0AA-65EC-4797-8EDB-E94BFBBF4A67}" destId="{8B194A3E-1FE8-4756-A2C0-F18196D4C296}" srcOrd="0" destOrd="0" presId="urn:microsoft.com/office/officeart/2005/8/layout/chevron2"/>
    <dgm:cxn modelId="{385664A1-1994-4DF8-A2F8-A7E0FDE85E91}" type="presOf" srcId="{0869A070-5E6E-4219-8FA0-07B7F120DCBF}" destId="{C0EC07AC-B663-4421-B5B2-0304CA5363E8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CCF438B3-91F4-4834-B378-5D99F556255B}" type="presOf" srcId="{7918DE3D-6412-4360-AB63-A53D04C2D2EC}" destId="{E71C1308-898E-459D-80EC-90E4A8501038}" srcOrd="0" destOrd="0" presId="urn:microsoft.com/office/officeart/2005/8/layout/chevron2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0A1F4EB9-32B9-4300-9A13-1AC6019B6542}" type="presOf" srcId="{237552C7-F38B-4BF0-A201-6275D6E3A14C}" destId="{D93E52BC-B50D-4CE8-84ED-55E0E471058E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6D2D26CD-FB32-4B7C-A5BF-9FD74FDB16DB}" type="presOf" srcId="{4A50EF53-1078-45DE-8A3A-723D8BE8C669}" destId="{165CDD79-EABD-4845-987C-A17DC0C039CC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E11AA702-F366-4CF9-9F00-254AA92B5725}" type="presParOf" srcId="{860938C1-5CA8-4987-9974-06BBCDC8A43B}" destId="{E5301FB1-52B6-48B2-AC5F-E253388B53EE}" srcOrd="0" destOrd="0" presId="urn:microsoft.com/office/officeart/2005/8/layout/chevron2"/>
    <dgm:cxn modelId="{80A37E62-F069-4064-BDD8-A46DD06B5151}" type="presParOf" srcId="{E5301FB1-52B6-48B2-AC5F-E253388B53EE}" destId="{C20136BE-9E2C-4DD6-971A-AE6A6B2C9D88}" srcOrd="0" destOrd="0" presId="urn:microsoft.com/office/officeart/2005/8/layout/chevron2"/>
    <dgm:cxn modelId="{D6D2D01A-F94A-4868-BC42-58CB7435F716}" type="presParOf" srcId="{E5301FB1-52B6-48B2-AC5F-E253388B53EE}" destId="{0F3B381B-6A73-418A-8218-79A734DB6B04}" srcOrd="1" destOrd="0" presId="urn:microsoft.com/office/officeart/2005/8/layout/chevron2"/>
    <dgm:cxn modelId="{F98EF85F-0F85-4623-B0CF-784F130EAF90}" type="presParOf" srcId="{860938C1-5CA8-4987-9974-06BBCDC8A43B}" destId="{17753A05-AA3B-44E3-A2E4-4398FF74FF14}" srcOrd="1" destOrd="0" presId="urn:microsoft.com/office/officeart/2005/8/layout/chevron2"/>
    <dgm:cxn modelId="{2F1CC935-74C3-4393-8FFB-A608C399A52E}" type="presParOf" srcId="{860938C1-5CA8-4987-9974-06BBCDC8A43B}" destId="{BB3A1246-E209-4F54-BE74-20C27DC3C085}" srcOrd="2" destOrd="0" presId="urn:microsoft.com/office/officeart/2005/8/layout/chevron2"/>
    <dgm:cxn modelId="{030C5DDA-F11B-479B-AD91-E1D94B77C5E3}" type="presParOf" srcId="{BB3A1246-E209-4F54-BE74-20C27DC3C085}" destId="{E71C1308-898E-459D-80EC-90E4A8501038}" srcOrd="0" destOrd="0" presId="urn:microsoft.com/office/officeart/2005/8/layout/chevron2"/>
    <dgm:cxn modelId="{5FF77627-91AB-42BC-864D-2940D876A2B2}" type="presParOf" srcId="{BB3A1246-E209-4F54-BE74-20C27DC3C085}" destId="{4A7FC722-564A-4BEC-A508-2EBDF7A0E172}" srcOrd="1" destOrd="0" presId="urn:microsoft.com/office/officeart/2005/8/layout/chevron2"/>
    <dgm:cxn modelId="{67E4A93E-6E45-47B0-BCEF-42AD5E503786}" type="presParOf" srcId="{860938C1-5CA8-4987-9974-06BBCDC8A43B}" destId="{CCA83003-18C3-4613-9BD1-EE690A3D0007}" srcOrd="3" destOrd="0" presId="urn:microsoft.com/office/officeart/2005/8/layout/chevron2"/>
    <dgm:cxn modelId="{3205A745-6702-4B8A-9A09-E64F01BAB6FB}" type="presParOf" srcId="{860938C1-5CA8-4987-9974-06BBCDC8A43B}" destId="{DE869950-AF1B-4AF4-AC08-0CA83E209654}" srcOrd="4" destOrd="0" presId="urn:microsoft.com/office/officeart/2005/8/layout/chevron2"/>
    <dgm:cxn modelId="{CFAA44DE-585F-4CD4-BD25-6EC47C766109}" type="presParOf" srcId="{DE869950-AF1B-4AF4-AC08-0CA83E209654}" destId="{C0EC07AC-B663-4421-B5B2-0304CA5363E8}" srcOrd="0" destOrd="0" presId="urn:microsoft.com/office/officeart/2005/8/layout/chevron2"/>
    <dgm:cxn modelId="{26F2F503-7E1A-44B2-845A-CB4B99CFDD9B}" type="presParOf" srcId="{DE869950-AF1B-4AF4-AC08-0CA83E209654}" destId="{9BB4C0B6-EF6E-4D65-AB27-BE44B606326D}" srcOrd="1" destOrd="0" presId="urn:microsoft.com/office/officeart/2005/8/layout/chevron2"/>
    <dgm:cxn modelId="{84CC4806-DACF-4941-A1F1-DFEF4856E3BA}" type="presParOf" srcId="{860938C1-5CA8-4987-9974-06BBCDC8A43B}" destId="{F01C9B20-837B-4850-954B-BE73B538B9F9}" srcOrd="5" destOrd="0" presId="urn:microsoft.com/office/officeart/2005/8/layout/chevron2"/>
    <dgm:cxn modelId="{EA4EB911-B400-4403-B328-7E3A9FB982F0}" type="presParOf" srcId="{860938C1-5CA8-4987-9974-06BBCDC8A43B}" destId="{7FCE37D0-4A1D-42D8-8B3C-4D9B4A037FB7}" srcOrd="6" destOrd="0" presId="urn:microsoft.com/office/officeart/2005/8/layout/chevron2"/>
    <dgm:cxn modelId="{83194BBA-825E-4782-9575-915DFCE1752B}" type="presParOf" srcId="{7FCE37D0-4A1D-42D8-8B3C-4D9B4A037FB7}" destId="{165CDD79-EABD-4845-987C-A17DC0C039CC}" srcOrd="0" destOrd="0" presId="urn:microsoft.com/office/officeart/2005/8/layout/chevron2"/>
    <dgm:cxn modelId="{A49C1761-617C-42D9-AE5A-FAB236FF8613}" type="presParOf" srcId="{7FCE37D0-4A1D-42D8-8B3C-4D9B4A037FB7}" destId="{D93E52BC-B50D-4CE8-84ED-55E0E471058E}" srcOrd="1" destOrd="0" presId="urn:microsoft.com/office/officeart/2005/8/layout/chevron2"/>
    <dgm:cxn modelId="{27A29028-EEE7-4C55-86F2-C5A80FB1F24C}" type="presParOf" srcId="{860938C1-5CA8-4987-9974-06BBCDC8A43B}" destId="{337CC323-EBE7-49B0-B57B-50339CEA96EC}" srcOrd="7" destOrd="0" presId="urn:microsoft.com/office/officeart/2005/8/layout/chevron2"/>
    <dgm:cxn modelId="{22061499-10D4-484D-AEB5-461E36A4A459}" type="presParOf" srcId="{860938C1-5CA8-4987-9974-06BBCDC8A43B}" destId="{34A6A78C-2F43-4D60-86A2-E885F87D287D}" srcOrd="8" destOrd="0" presId="urn:microsoft.com/office/officeart/2005/8/layout/chevron2"/>
    <dgm:cxn modelId="{2B9436DC-C25E-44F6-B0A5-00774010A113}" type="presParOf" srcId="{34A6A78C-2F43-4D60-86A2-E885F87D287D}" destId="{C53E5DBA-AF2C-4BD8-8BE7-EC8B4D713296}" srcOrd="0" destOrd="0" presId="urn:microsoft.com/office/officeart/2005/8/layout/chevron2"/>
    <dgm:cxn modelId="{DC6EFA72-6FE8-405D-85A5-EF92AE3DE452}" type="presParOf" srcId="{34A6A78C-2F43-4D60-86A2-E885F87D287D}" destId="{AAA0649A-56E8-4B92-B9E5-613FEAE87D90}" srcOrd="1" destOrd="0" presId="urn:microsoft.com/office/officeart/2005/8/layout/chevron2"/>
    <dgm:cxn modelId="{F5DE0410-E4F7-4EFF-841A-ABB090C4D715}" type="presParOf" srcId="{860938C1-5CA8-4987-9974-06BBCDC8A43B}" destId="{B086BDBD-E448-4465-9280-0D0E1220966F}" srcOrd="9" destOrd="0" presId="urn:microsoft.com/office/officeart/2005/8/layout/chevron2"/>
    <dgm:cxn modelId="{E4FCDEAB-9691-43E5-8079-36252CE9999E}" type="presParOf" srcId="{860938C1-5CA8-4987-9974-06BBCDC8A43B}" destId="{A3971E17-20A6-4A71-BAD3-AD7F1EF5CB0D}" srcOrd="10" destOrd="0" presId="urn:microsoft.com/office/officeart/2005/8/layout/chevron2"/>
    <dgm:cxn modelId="{AA83D0BF-99A9-4309-A117-7CC81A5C0894}" type="presParOf" srcId="{A3971E17-20A6-4A71-BAD3-AD7F1EF5CB0D}" destId="{8B194A3E-1FE8-4756-A2C0-F18196D4C296}" srcOrd="0" destOrd="0" presId="urn:microsoft.com/office/officeart/2005/8/layout/chevron2"/>
    <dgm:cxn modelId="{A324D54F-1419-4F8D-959D-87D893F8C288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64931F40-0039-4D37-8672-5BA52D6E53E8}" type="presOf" srcId="{3EFA0C26-0FBE-4903-8E91-071CC2853AF3}" destId="{860938C1-5CA8-4987-9974-06BBCDC8A43B}" srcOrd="0" destOrd="0" presId="urn:microsoft.com/office/officeart/2005/8/layout/chevron2"/>
    <dgm:cxn modelId="{E923D55F-A9B3-4444-98CB-F25A9322CFCC}" type="presOf" srcId="{3C66F61F-5EF5-4F7C-BE38-97D875439DFC}" destId="{C53E5DBA-AF2C-4BD8-8BE7-EC8B4D713296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3F51B351-21EE-4918-93CD-DB5F3D6DD9D0}" type="presOf" srcId="{BC37CF3C-555C-4E6F-A551-44B6D096CC1F}" destId="{AAA0649A-56E8-4B92-B9E5-613FEAE87D90}" srcOrd="0" destOrd="0" presId="urn:microsoft.com/office/officeart/2005/8/layout/chevron2"/>
    <dgm:cxn modelId="{D5B56373-839D-4D03-9E7F-45ADE44578B0}" type="presOf" srcId="{C0940994-69E6-477F-9543-0DDDB59CAF54}" destId="{9BB4C0B6-EF6E-4D65-AB27-BE44B606326D}" srcOrd="0" destOrd="0" presId="urn:microsoft.com/office/officeart/2005/8/layout/chevron2"/>
    <dgm:cxn modelId="{2160A659-9336-4889-A4FD-20EA9BC1D7DE}" type="presOf" srcId="{237552C7-F38B-4BF0-A201-6275D6E3A14C}" destId="{D93E52BC-B50D-4CE8-84ED-55E0E471058E}" srcOrd="0" destOrd="0" presId="urn:microsoft.com/office/officeart/2005/8/layout/chevron2"/>
    <dgm:cxn modelId="{E93DBA7F-14D8-4CFF-AA4C-395FBCBEAE24}" type="presOf" srcId="{0869A070-5E6E-4219-8FA0-07B7F120DCBF}" destId="{C0EC07AC-B663-4421-B5B2-0304CA5363E8}" srcOrd="0" destOrd="0" presId="urn:microsoft.com/office/officeart/2005/8/layout/chevron2"/>
    <dgm:cxn modelId="{A1A74087-5A6F-4FF8-B129-ED699B1DD32D}" type="presOf" srcId="{8E35F0AA-65EC-4797-8EDB-E94BFBBF4A67}" destId="{8B194A3E-1FE8-4756-A2C0-F18196D4C296}" srcOrd="0" destOrd="0" presId="urn:microsoft.com/office/officeart/2005/8/layout/chevron2"/>
    <dgm:cxn modelId="{AC1BDB95-E215-4828-95E3-2D77E9AAFCCD}" type="presOf" srcId="{4A50EF53-1078-45DE-8A3A-723D8BE8C669}" destId="{165CDD79-EABD-4845-987C-A17DC0C039CC}" srcOrd="0" destOrd="0" presId="urn:microsoft.com/office/officeart/2005/8/layout/chevron2"/>
    <dgm:cxn modelId="{1C5EE7A6-BAB2-4ACA-99A8-1F159EBE9C0E}" type="presOf" srcId="{7918DE3D-6412-4360-AB63-A53D04C2D2EC}" destId="{E71C1308-898E-459D-80EC-90E4A8501038}" srcOrd="0" destOrd="0" presId="urn:microsoft.com/office/officeart/2005/8/layout/chevron2"/>
    <dgm:cxn modelId="{B3257BA8-66D3-4C5F-83BB-5BC32E22836D}" type="presOf" srcId="{B5C9960B-7EF3-429B-8311-CF9B0C8DB971}" destId="{4A7FC722-564A-4BEC-A508-2EBDF7A0E172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7712D7BE-B794-4F80-B8FF-944C8A4847A4}" type="presOf" srcId="{4D090039-2070-4C62-B91D-DAE1E5DCF702}" destId="{E0198126-E9E1-4066-A3D9-4615CEFC3436}" srcOrd="0" destOrd="0" presId="urn:microsoft.com/office/officeart/2005/8/layout/chevron2"/>
    <dgm:cxn modelId="{B2FAEEC8-8A47-4F33-8540-9BA2597A951B}" type="presOf" srcId="{6F0DAF67-49AA-40F1-B540-5E9D58A43792}" destId="{0F3B381B-6A73-418A-8218-79A734DB6B04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B66244E6-997C-42BE-A304-CC10F4C50C6F}" type="presOf" srcId="{0974CD7C-593B-4BBD-A12F-21224421FA9E}" destId="{C20136BE-9E2C-4DD6-971A-AE6A6B2C9D88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91C82254-4ADE-44DC-AD6B-2F11FFBCE4BE}" type="presParOf" srcId="{860938C1-5CA8-4987-9974-06BBCDC8A43B}" destId="{E5301FB1-52B6-48B2-AC5F-E253388B53EE}" srcOrd="0" destOrd="0" presId="urn:microsoft.com/office/officeart/2005/8/layout/chevron2"/>
    <dgm:cxn modelId="{19CF2F28-00DF-4E3F-9676-D06CD2432F05}" type="presParOf" srcId="{E5301FB1-52B6-48B2-AC5F-E253388B53EE}" destId="{C20136BE-9E2C-4DD6-971A-AE6A6B2C9D88}" srcOrd="0" destOrd="0" presId="urn:microsoft.com/office/officeart/2005/8/layout/chevron2"/>
    <dgm:cxn modelId="{1660D5E9-F770-4DBB-9CE2-D2E380F32D07}" type="presParOf" srcId="{E5301FB1-52B6-48B2-AC5F-E253388B53EE}" destId="{0F3B381B-6A73-418A-8218-79A734DB6B04}" srcOrd="1" destOrd="0" presId="urn:microsoft.com/office/officeart/2005/8/layout/chevron2"/>
    <dgm:cxn modelId="{79951DC8-8193-4E2A-AE00-350029A82A04}" type="presParOf" srcId="{860938C1-5CA8-4987-9974-06BBCDC8A43B}" destId="{17753A05-AA3B-44E3-A2E4-4398FF74FF14}" srcOrd="1" destOrd="0" presId="urn:microsoft.com/office/officeart/2005/8/layout/chevron2"/>
    <dgm:cxn modelId="{36BCC4D4-9EC2-47BF-99D3-0B1AC67245A6}" type="presParOf" srcId="{860938C1-5CA8-4987-9974-06BBCDC8A43B}" destId="{BB3A1246-E209-4F54-BE74-20C27DC3C085}" srcOrd="2" destOrd="0" presId="urn:microsoft.com/office/officeart/2005/8/layout/chevron2"/>
    <dgm:cxn modelId="{EDED22D4-0CD3-47B1-99B4-A45F8A505552}" type="presParOf" srcId="{BB3A1246-E209-4F54-BE74-20C27DC3C085}" destId="{E71C1308-898E-459D-80EC-90E4A8501038}" srcOrd="0" destOrd="0" presId="urn:microsoft.com/office/officeart/2005/8/layout/chevron2"/>
    <dgm:cxn modelId="{8230461B-F029-4757-B6E0-9012CBA44861}" type="presParOf" srcId="{BB3A1246-E209-4F54-BE74-20C27DC3C085}" destId="{4A7FC722-564A-4BEC-A508-2EBDF7A0E172}" srcOrd="1" destOrd="0" presId="urn:microsoft.com/office/officeart/2005/8/layout/chevron2"/>
    <dgm:cxn modelId="{5BAE876A-0F25-4F0B-B751-DF4094C4C0F9}" type="presParOf" srcId="{860938C1-5CA8-4987-9974-06BBCDC8A43B}" destId="{CCA83003-18C3-4613-9BD1-EE690A3D0007}" srcOrd="3" destOrd="0" presId="urn:microsoft.com/office/officeart/2005/8/layout/chevron2"/>
    <dgm:cxn modelId="{2363335B-A6BC-405A-AA2E-685CD006E44F}" type="presParOf" srcId="{860938C1-5CA8-4987-9974-06BBCDC8A43B}" destId="{DE869950-AF1B-4AF4-AC08-0CA83E209654}" srcOrd="4" destOrd="0" presId="urn:microsoft.com/office/officeart/2005/8/layout/chevron2"/>
    <dgm:cxn modelId="{2EB75BD8-79FE-473B-A7B3-62B08D2F2120}" type="presParOf" srcId="{DE869950-AF1B-4AF4-AC08-0CA83E209654}" destId="{C0EC07AC-B663-4421-B5B2-0304CA5363E8}" srcOrd="0" destOrd="0" presId="urn:microsoft.com/office/officeart/2005/8/layout/chevron2"/>
    <dgm:cxn modelId="{A2F778B4-2FF6-4BFA-A634-00D6CF5F8E99}" type="presParOf" srcId="{DE869950-AF1B-4AF4-AC08-0CA83E209654}" destId="{9BB4C0B6-EF6E-4D65-AB27-BE44B606326D}" srcOrd="1" destOrd="0" presId="urn:microsoft.com/office/officeart/2005/8/layout/chevron2"/>
    <dgm:cxn modelId="{D1674212-DEF3-49A8-AB7B-DA885614D551}" type="presParOf" srcId="{860938C1-5CA8-4987-9974-06BBCDC8A43B}" destId="{F01C9B20-837B-4850-954B-BE73B538B9F9}" srcOrd="5" destOrd="0" presId="urn:microsoft.com/office/officeart/2005/8/layout/chevron2"/>
    <dgm:cxn modelId="{01EF9D6D-9BB6-4F89-8F50-DF931688942D}" type="presParOf" srcId="{860938C1-5CA8-4987-9974-06BBCDC8A43B}" destId="{7FCE37D0-4A1D-42D8-8B3C-4D9B4A037FB7}" srcOrd="6" destOrd="0" presId="urn:microsoft.com/office/officeart/2005/8/layout/chevron2"/>
    <dgm:cxn modelId="{63FEA192-4966-41DF-BFAC-98021F681355}" type="presParOf" srcId="{7FCE37D0-4A1D-42D8-8B3C-4D9B4A037FB7}" destId="{165CDD79-EABD-4845-987C-A17DC0C039CC}" srcOrd="0" destOrd="0" presId="urn:microsoft.com/office/officeart/2005/8/layout/chevron2"/>
    <dgm:cxn modelId="{0FF3961A-76D8-4C88-8F53-6CA861EEFF14}" type="presParOf" srcId="{7FCE37D0-4A1D-42D8-8B3C-4D9B4A037FB7}" destId="{D93E52BC-B50D-4CE8-84ED-55E0E471058E}" srcOrd="1" destOrd="0" presId="urn:microsoft.com/office/officeart/2005/8/layout/chevron2"/>
    <dgm:cxn modelId="{FD0147C0-78EF-428B-A95C-F762DFADE249}" type="presParOf" srcId="{860938C1-5CA8-4987-9974-06BBCDC8A43B}" destId="{337CC323-EBE7-49B0-B57B-50339CEA96EC}" srcOrd="7" destOrd="0" presId="urn:microsoft.com/office/officeart/2005/8/layout/chevron2"/>
    <dgm:cxn modelId="{7ECC9C34-159A-42A3-A550-2FED8B4AF23A}" type="presParOf" srcId="{860938C1-5CA8-4987-9974-06BBCDC8A43B}" destId="{34A6A78C-2F43-4D60-86A2-E885F87D287D}" srcOrd="8" destOrd="0" presId="urn:microsoft.com/office/officeart/2005/8/layout/chevron2"/>
    <dgm:cxn modelId="{E418BA25-1E0C-4312-BDE9-9FAC3A3A6AE0}" type="presParOf" srcId="{34A6A78C-2F43-4D60-86A2-E885F87D287D}" destId="{C53E5DBA-AF2C-4BD8-8BE7-EC8B4D713296}" srcOrd="0" destOrd="0" presId="urn:microsoft.com/office/officeart/2005/8/layout/chevron2"/>
    <dgm:cxn modelId="{E1CA28CA-117E-4FB8-98A7-4ACE17B27D9E}" type="presParOf" srcId="{34A6A78C-2F43-4D60-86A2-E885F87D287D}" destId="{AAA0649A-56E8-4B92-B9E5-613FEAE87D90}" srcOrd="1" destOrd="0" presId="urn:microsoft.com/office/officeart/2005/8/layout/chevron2"/>
    <dgm:cxn modelId="{95C74D2A-2AFF-4FB9-9D6D-72CC739BDF66}" type="presParOf" srcId="{860938C1-5CA8-4987-9974-06BBCDC8A43B}" destId="{B086BDBD-E448-4465-9280-0D0E1220966F}" srcOrd="9" destOrd="0" presId="urn:microsoft.com/office/officeart/2005/8/layout/chevron2"/>
    <dgm:cxn modelId="{95276DD9-A53B-474E-99B3-9B0F2EAD274C}" type="presParOf" srcId="{860938C1-5CA8-4987-9974-06BBCDC8A43B}" destId="{A3971E17-20A6-4A71-BAD3-AD7F1EF5CB0D}" srcOrd="10" destOrd="0" presId="urn:microsoft.com/office/officeart/2005/8/layout/chevron2"/>
    <dgm:cxn modelId="{A60D30D2-DD2B-47D6-B03B-7AD9D0EBD20F}" type="presParOf" srcId="{A3971E17-20A6-4A71-BAD3-AD7F1EF5CB0D}" destId="{8B194A3E-1FE8-4756-A2C0-F18196D4C296}" srcOrd="0" destOrd="0" presId="urn:microsoft.com/office/officeart/2005/8/layout/chevron2"/>
    <dgm:cxn modelId="{7EDBAEE8-632F-40CA-B714-C5D42D60A25A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noFill/>
        <a:ln>
          <a:noFill/>
        </a:ln>
      </dgm:spPr>
      <dgm:t>
        <a:bodyPr/>
        <a:lstStyle/>
        <a:p>
          <a:r>
            <a:rPr lang="en-GB" sz="1800" dirty="0">
              <a:noFill/>
            </a:rPr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331DA900-2963-4374-82D7-E3F3DBED86C8}" type="presOf" srcId="{8E35F0AA-65EC-4797-8EDB-E94BFBBF4A67}" destId="{8B194A3E-1FE8-4756-A2C0-F18196D4C296}" srcOrd="0" destOrd="0" presId="urn:microsoft.com/office/officeart/2005/8/layout/chevron2"/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0866900D-A385-49FA-8FE2-B97DE81CE1C5}" type="presOf" srcId="{6F0DAF67-49AA-40F1-B540-5E9D58A43792}" destId="{0F3B381B-6A73-418A-8218-79A734DB6B04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664C8C22-8433-40CD-AFC9-7F451962A1D0}" type="presOf" srcId="{237552C7-F38B-4BF0-A201-6275D6E3A14C}" destId="{D93E52BC-B50D-4CE8-84ED-55E0E471058E}" srcOrd="0" destOrd="0" presId="urn:microsoft.com/office/officeart/2005/8/layout/chevron2"/>
    <dgm:cxn modelId="{9E337431-A2B2-46AD-9DBA-8A8DFFD77733}" type="presOf" srcId="{BC37CF3C-555C-4E6F-A551-44B6D096CC1F}" destId="{AAA0649A-56E8-4B92-B9E5-613FEAE87D90}" srcOrd="0" destOrd="0" presId="urn:microsoft.com/office/officeart/2005/8/layout/chevron2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1531876F-BDC9-45B0-B8FE-E47ACBD16856}" type="presOf" srcId="{C0940994-69E6-477F-9543-0DDDB59CAF54}" destId="{9BB4C0B6-EF6E-4D65-AB27-BE44B606326D}" srcOrd="0" destOrd="0" presId="urn:microsoft.com/office/officeart/2005/8/layout/chevron2"/>
    <dgm:cxn modelId="{AA2F807C-34BE-4D37-928E-977313A6F55C}" type="presOf" srcId="{4A50EF53-1078-45DE-8A3A-723D8BE8C669}" destId="{165CDD79-EABD-4845-987C-A17DC0C039CC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728C9EB4-034E-4CAB-BFC3-4E1E236F242F}" type="presOf" srcId="{0869A070-5E6E-4219-8FA0-07B7F120DCBF}" destId="{C0EC07AC-B663-4421-B5B2-0304CA5363E8}" srcOrd="0" destOrd="0" presId="urn:microsoft.com/office/officeart/2005/8/layout/chevron2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99D037BE-9E92-4B47-A711-B54181D5EE47}" type="presOf" srcId="{0974CD7C-593B-4BBD-A12F-21224421FA9E}" destId="{C20136BE-9E2C-4DD6-971A-AE6A6B2C9D88}" srcOrd="0" destOrd="0" presId="urn:microsoft.com/office/officeart/2005/8/layout/chevron2"/>
    <dgm:cxn modelId="{A4025DC7-03D4-419C-9E8E-ACE04AC873B2}" type="presOf" srcId="{7918DE3D-6412-4360-AB63-A53D04C2D2EC}" destId="{E71C1308-898E-459D-80EC-90E4A8501038}" srcOrd="0" destOrd="0" presId="urn:microsoft.com/office/officeart/2005/8/layout/chevron2"/>
    <dgm:cxn modelId="{7AF85FC8-90A7-41CE-81BE-A37D0EB9B3E1}" type="presOf" srcId="{3EFA0C26-0FBE-4903-8E91-071CC2853AF3}" destId="{860938C1-5CA8-4987-9974-06BBCDC8A43B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5D4F2FCC-634E-4246-9A65-9C701B931083}" type="presOf" srcId="{4D090039-2070-4C62-B91D-DAE1E5DCF702}" destId="{E0198126-E9E1-4066-A3D9-4615CEFC3436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976885F6-869B-434D-B892-C9A67230E22C}" type="presOf" srcId="{B5C9960B-7EF3-429B-8311-CF9B0C8DB971}" destId="{4A7FC722-564A-4BEC-A508-2EBDF7A0E172}" srcOrd="0" destOrd="0" presId="urn:microsoft.com/office/officeart/2005/8/layout/chevron2"/>
    <dgm:cxn modelId="{37F642FC-9535-40D0-9620-F32D607A5CE2}" type="presOf" srcId="{3C66F61F-5EF5-4F7C-BE38-97D875439DFC}" destId="{C53E5DBA-AF2C-4BD8-8BE7-EC8B4D713296}" srcOrd="0" destOrd="0" presId="urn:microsoft.com/office/officeart/2005/8/layout/chevron2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95CD59C3-67EB-4F7A-9570-DC0655E18D85}" type="presParOf" srcId="{860938C1-5CA8-4987-9974-06BBCDC8A43B}" destId="{E5301FB1-52B6-48B2-AC5F-E253388B53EE}" srcOrd="0" destOrd="0" presId="urn:microsoft.com/office/officeart/2005/8/layout/chevron2"/>
    <dgm:cxn modelId="{AD419861-83C8-4D74-A7D6-A325DAC43584}" type="presParOf" srcId="{E5301FB1-52B6-48B2-AC5F-E253388B53EE}" destId="{C20136BE-9E2C-4DD6-971A-AE6A6B2C9D88}" srcOrd="0" destOrd="0" presId="urn:microsoft.com/office/officeart/2005/8/layout/chevron2"/>
    <dgm:cxn modelId="{FF8FE587-4FE2-4125-BB63-D457BC2C31F3}" type="presParOf" srcId="{E5301FB1-52B6-48B2-AC5F-E253388B53EE}" destId="{0F3B381B-6A73-418A-8218-79A734DB6B04}" srcOrd="1" destOrd="0" presId="urn:microsoft.com/office/officeart/2005/8/layout/chevron2"/>
    <dgm:cxn modelId="{1AFB450A-C3F1-4175-B989-305E81DA4A2F}" type="presParOf" srcId="{860938C1-5CA8-4987-9974-06BBCDC8A43B}" destId="{17753A05-AA3B-44E3-A2E4-4398FF74FF14}" srcOrd="1" destOrd="0" presId="urn:microsoft.com/office/officeart/2005/8/layout/chevron2"/>
    <dgm:cxn modelId="{A983C86D-AD56-4759-8DAC-1FCA9DAAA15E}" type="presParOf" srcId="{860938C1-5CA8-4987-9974-06BBCDC8A43B}" destId="{BB3A1246-E209-4F54-BE74-20C27DC3C085}" srcOrd="2" destOrd="0" presId="urn:microsoft.com/office/officeart/2005/8/layout/chevron2"/>
    <dgm:cxn modelId="{A49F319A-8B50-4BEE-A07C-2FFEB3B30FB9}" type="presParOf" srcId="{BB3A1246-E209-4F54-BE74-20C27DC3C085}" destId="{E71C1308-898E-459D-80EC-90E4A8501038}" srcOrd="0" destOrd="0" presId="urn:microsoft.com/office/officeart/2005/8/layout/chevron2"/>
    <dgm:cxn modelId="{E63F8FC9-4598-40C9-ACDB-97F5990B3156}" type="presParOf" srcId="{BB3A1246-E209-4F54-BE74-20C27DC3C085}" destId="{4A7FC722-564A-4BEC-A508-2EBDF7A0E172}" srcOrd="1" destOrd="0" presId="urn:microsoft.com/office/officeart/2005/8/layout/chevron2"/>
    <dgm:cxn modelId="{72FB08B1-49AA-469E-A2F2-2A07E6DEA5E8}" type="presParOf" srcId="{860938C1-5CA8-4987-9974-06BBCDC8A43B}" destId="{CCA83003-18C3-4613-9BD1-EE690A3D0007}" srcOrd="3" destOrd="0" presId="urn:microsoft.com/office/officeart/2005/8/layout/chevron2"/>
    <dgm:cxn modelId="{9B8C3F2A-E6AD-4986-AA71-54852661EB12}" type="presParOf" srcId="{860938C1-5CA8-4987-9974-06BBCDC8A43B}" destId="{DE869950-AF1B-4AF4-AC08-0CA83E209654}" srcOrd="4" destOrd="0" presId="urn:microsoft.com/office/officeart/2005/8/layout/chevron2"/>
    <dgm:cxn modelId="{C7B16C46-791F-47DE-957B-205C9E680F1C}" type="presParOf" srcId="{DE869950-AF1B-4AF4-AC08-0CA83E209654}" destId="{C0EC07AC-B663-4421-B5B2-0304CA5363E8}" srcOrd="0" destOrd="0" presId="urn:microsoft.com/office/officeart/2005/8/layout/chevron2"/>
    <dgm:cxn modelId="{A9D1C631-DDDA-41C9-B1EC-4DB149891F1A}" type="presParOf" srcId="{DE869950-AF1B-4AF4-AC08-0CA83E209654}" destId="{9BB4C0B6-EF6E-4D65-AB27-BE44B606326D}" srcOrd="1" destOrd="0" presId="urn:microsoft.com/office/officeart/2005/8/layout/chevron2"/>
    <dgm:cxn modelId="{F1CD4F54-A911-4B8B-AF34-0368E5B7D36A}" type="presParOf" srcId="{860938C1-5CA8-4987-9974-06BBCDC8A43B}" destId="{F01C9B20-837B-4850-954B-BE73B538B9F9}" srcOrd="5" destOrd="0" presId="urn:microsoft.com/office/officeart/2005/8/layout/chevron2"/>
    <dgm:cxn modelId="{1F9D3D44-8DEF-457E-A219-88D0BCAE6495}" type="presParOf" srcId="{860938C1-5CA8-4987-9974-06BBCDC8A43B}" destId="{7FCE37D0-4A1D-42D8-8B3C-4D9B4A037FB7}" srcOrd="6" destOrd="0" presId="urn:microsoft.com/office/officeart/2005/8/layout/chevron2"/>
    <dgm:cxn modelId="{8F7BE399-3464-4976-A16F-74B2BFB3E556}" type="presParOf" srcId="{7FCE37D0-4A1D-42D8-8B3C-4D9B4A037FB7}" destId="{165CDD79-EABD-4845-987C-A17DC0C039CC}" srcOrd="0" destOrd="0" presId="urn:microsoft.com/office/officeart/2005/8/layout/chevron2"/>
    <dgm:cxn modelId="{F72DDDB7-1AEC-4244-92BE-96D1E20D97EC}" type="presParOf" srcId="{7FCE37D0-4A1D-42D8-8B3C-4D9B4A037FB7}" destId="{D93E52BC-B50D-4CE8-84ED-55E0E471058E}" srcOrd="1" destOrd="0" presId="urn:microsoft.com/office/officeart/2005/8/layout/chevron2"/>
    <dgm:cxn modelId="{B0001E50-3921-480A-B0AB-4A7D11EA9160}" type="presParOf" srcId="{860938C1-5CA8-4987-9974-06BBCDC8A43B}" destId="{337CC323-EBE7-49B0-B57B-50339CEA96EC}" srcOrd="7" destOrd="0" presId="urn:microsoft.com/office/officeart/2005/8/layout/chevron2"/>
    <dgm:cxn modelId="{B369002C-D9A7-4DF1-AD41-5F417ADE9D5B}" type="presParOf" srcId="{860938C1-5CA8-4987-9974-06BBCDC8A43B}" destId="{34A6A78C-2F43-4D60-86A2-E885F87D287D}" srcOrd="8" destOrd="0" presId="urn:microsoft.com/office/officeart/2005/8/layout/chevron2"/>
    <dgm:cxn modelId="{E6824934-0E5F-47C7-B7A5-D68228489606}" type="presParOf" srcId="{34A6A78C-2F43-4D60-86A2-E885F87D287D}" destId="{C53E5DBA-AF2C-4BD8-8BE7-EC8B4D713296}" srcOrd="0" destOrd="0" presId="urn:microsoft.com/office/officeart/2005/8/layout/chevron2"/>
    <dgm:cxn modelId="{ECEF243D-B2BE-450D-B843-D562D84D4AA2}" type="presParOf" srcId="{34A6A78C-2F43-4D60-86A2-E885F87D287D}" destId="{AAA0649A-56E8-4B92-B9E5-613FEAE87D90}" srcOrd="1" destOrd="0" presId="urn:microsoft.com/office/officeart/2005/8/layout/chevron2"/>
    <dgm:cxn modelId="{27B4E7EC-CE1A-43B6-B35D-C87DC34B925B}" type="presParOf" srcId="{860938C1-5CA8-4987-9974-06BBCDC8A43B}" destId="{B086BDBD-E448-4465-9280-0D0E1220966F}" srcOrd="9" destOrd="0" presId="urn:microsoft.com/office/officeart/2005/8/layout/chevron2"/>
    <dgm:cxn modelId="{02971AE7-DE78-4E1A-919F-FB8ECD58B86D}" type="presParOf" srcId="{860938C1-5CA8-4987-9974-06BBCDC8A43B}" destId="{A3971E17-20A6-4A71-BAD3-AD7F1EF5CB0D}" srcOrd="10" destOrd="0" presId="urn:microsoft.com/office/officeart/2005/8/layout/chevron2"/>
    <dgm:cxn modelId="{8EB15939-B42D-4910-8F45-65E8E92D8F84}" type="presParOf" srcId="{A3971E17-20A6-4A71-BAD3-AD7F1EF5CB0D}" destId="{8B194A3E-1FE8-4756-A2C0-F18196D4C296}" srcOrd="0" destOrd="0" presId="urn:microsoft.com/office/officeart/2005/8/layout/chevron2"/>
    <dgm:cxn modelId="{088C5E39-267D-4115-B5DA-8CEB649CCEC1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FA0C26-0FBE-4903-8E91-071CC2853AF3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F0DAF67-49AA-40F1-B540-5E9D58A43792}">
      <dgm:prSet phldrT="[Text]" custT="1"/>
      <dgm:spPr/>
      <dgm:t>
        <a:bodyPr/>
        <a:lstStyle/>
        <a:p>
          <a:r>
            <a:rPr lang="en-GB" sz="1800" dirty="0"/>
            <a:t>What percentage of sample are women?</a:t>
          </a:r>
        </a:p>
      </dgm:t>
    </dgm:pt>
    <dgm:pt modelId="{02089725-9DC3-4BE0-B00C-5A09F2A3ACE3}" type="parTrans" cxnId="{D65491FF-079F-49B9-BD19-81B71CD92281}">
      <dgm:prSet/>
      <dgm:spPr/>
      <dgm:t>
        <a:bodyPr/>
        <a:lstStyle/>
        <a:p>
          <a:endParaRPr lang="en-GB" sz="2400"/>
        </a:p>
      </dgm:t>
    </dgm:pt>
    <dgm:pt modelId="{0D5C5B68-FC1B-4690-90B7-266C618A60B1}" type="sibTrans" cxnId="{D65491FF-079F-49B9-BD19-81B71CD92281}">
      <dgm:prSet/>
      <dgm:spPr/>
      <dgm:t>
        <a:bodyPr/>
        <a:lstStyle/>
        <a:p>
          <a:endParaRPr lang="en-GB" sz="2400"/>
        </a:p>
      </dgm:t>
    </dgm:pt>
    <dgm:pt modelId="{B5C9960B-7EF3-429B-8311-CF9B0C8DB971}">
      <dgm:prSet phldrT="[Text]" custT="1"/>
      <dgm:spPr/>
      <dgm:t>
        <a:bodyPr/>
        <a:lstStyle/>
        <a:p>
          <a:r>
            <a:rPr lang="en-GB" sz="1800" dirty="0"/>
            <a:t>What percentage have been with National for 2 years or more? (See column 30)</a:t>
          </a:r>
        </a:p>
      </dgm:t>
    </dgm:pt>
    <dgm:pt modelId="{046E694D-3B3E-42B8-B212-2E9FC5A569B8}" type="parTrans" cxnId="{AD6B8CCB-0867-4B80-A75C-A4A78DAC4F95}">
      <dgm:prSet/>
      <dgm:spPr/>
      <dgm:t>
        <a:bodyPr/>
        <a:lstStyle/>
        <a:p>
          <a:endParaRPr lang="en-GB" sz="2400"/>
        </a:p>
      </dgm:t>
    </dgm:pt>
    <dgm:pt modelId="{1041F4A9-B8C4-4A9D-8C29-91A430A2A557}" type="sibTrans" cxnId="{AD6B8CCB-0867-4B80-A75C-A4A78DAC4F95}">
      <dgm:prSet/>
      <dgm:spPr/>
      <dgm:t>
        <a:bodyPr/>
        <a:lstStyle/>
        <a:p>
          <a:endParaRPr lang="en-GB" sz="2400"/>
        </a:p>
      </dgm:t>
    </dgm:pt>
    <dgm:pt modelId="{C0940994-69E6-477F-9543-0DDDB59CAF54}">
      <dgm:prSet phldrT="[Text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dirty="0"/>
            <a:t>What is the distribution of quality of service? (See column 28)</a:t>
          </a:r>
        </a:p>
      </dgm:t>
    </dgm:pt>
    <dgm:pt modelId="{C0AD6EEB-BD35-4490-8124-8C3E30C5A300}" type="parTrans" cxnId="{66CEAD36-2EF7-4546-A396-FF1CA4FE3F16}">
      <dgm:prSet/>
      <dgm:spPr/>
      <dgm:t>
        <a:bodyPr/>
        <a:lstStyle/>
        <a:p>
          <a:endParaRPr lang="en-GB" sz="2400"/>
        </a:p>
      </dgm:t>
    </dgm:pt>
    <dgm:pt modelId="{D33FC44D-7F8A-4CC4-B9F2-4FC2B4853A25}" type="sibTrans" cxnId="{66CEAD36-2EF7-4546-A396-FF1CA4FE3F16}">
      <dgm:prSet/>
      <dgm:spPr/>
      <dgm:t>
        <a:bodyPr/>
        <a:lstStyle/>
        <a:p>
          <a:endParaRPr lang="en-GB" sz="2400"/>
        </a:p>
      </dgm:t>
    </dgm:pt>
    <dgm:pt modelId="{237552C7-F38B-4BF0-A201-6275D6E3A14C}">
      <dgm:prSet phldrT="[Text]" custT="1"/>
      <dgm:spPr/>
      <dgm:t>
        <a:bodyPr/>
        <a:lstStyle/>
        <a:p>
          <a:r>
            <a:rPr lang="en-GB" sz="1800" dirty="0"/>
            <a:t>What percentage rate overall quality of service at 5 or greater? </a:t>
          </a:r>
        </a:p>
      </dgm:t>
    </dgm:pt>
    <dgm:pt modelId="{2B1EEBF8-11EF-4928-9B34-6D6771B3C425}" type="parTrans" cxnId="{5909D3F1-CE18-4C9D-A5A4-CB3DA5F44925}">
      <dgm:prSet/>
      <dgm:spPr/>
      <dgm:t>
        <a:bodyPr/>
        <a:lstStyle/>
        <a:p>
          <a:endParaRPr lang="en-GB" sz="1400"/>
        </a:p>
      </dgm:t>
    </dgm:pt>
    <dgm:pt modelId="{F6D58D86-C3D0-409C-8241-5C4D34CF6CBC}" type="sibTrans" cxnId="{5909D3F1-CE18-4C9D-A5A4-CB3DA5F44925}">
      <dgm:prSet/>
      <dgm:spPr/>
      <dgm:t>
        <a:bodyPr/>
        <a:lstStyle/>
        <a:p>
          <a:endParaRPr lang="en-GB" sz="1400"/>
        </a:p>
      </dgm:t>
    </dgm:pt>
    <dgm:pt modelId="{BC37CF3C-555C-4E6F-A551-44B6D096CC1F}">
      <dgm:prSet phldrT="[Text]" custT="1"/>
      <dgm:spPr/>
      <dgm:t>
        <a:bodyPr/>
        <a:lstStyle/>
        <a:p>
          <a:r>
            <a:rPr lang="en-GB" sz="1800" dirty="0"/>
            <a:t>What are the mean and variance of quality of service?</a:t>
          </a:r>
        </a:p>
      </dgm:t>
    </dgm:pt>
    <dgm:pt modelId="{20C6B461-5483-4BAE-8EDC-166B1E7CD83B}" type="parTrans" cxnId="{71AEE0A8-28DE-4B51-8C51-CC2C99508785}">
      <dgm:prSet/>
      <dgm:spPr/>
      <dgm:t>
        <a:bodyPr/>
        <a:lstStyle/>
        <a:p>
          <a:endParaRPr lang="en-GB" sz="1400"/>
        </a:p>
      </dgm:t>
    </dgm:pt>
    <dgm:pt modelId="{1B02D27A-1A36-4C4C-B35D-1AD542097F79}" type="sibTrans" cxnId="{71AEE0A8-28DE-4B51-8C51-CC2C99508785}">
      <dgm:prSet/>
      <dgm:spPr/>
      <dgm:t>
        <a:bodyPr/>
        <a:lstStyle/>
        <a:p>
          <a:endParaRPr lang="en-GB" sz="1400"/>
        </a:p>
      </dgm:t>
    </dgm:pt>
    <dgm:pt modelId="{4D090039-2070-4C62-B91D-DAE1E5DCF702}">
      <dgm:prSet phldrT="[Text]" custT="1"/>
      <dgm:spPr/>
      <dgm:t>
        <a:bodyPr/>
        <a:lstStyle/>
        <a:p>
          <a:r>
            <a:rPr lang="en-GB" sz="1800" dirty="0"/>
            <a:t>Is there a difference between men &amp; women on perceptions of service quality?</a:t>
          </a:r>
        </a:p>
      </dgm:t>
    </dgm:pt>
    <dgm:pt modelId="{5A5FFECF-CBCB-489D-B91F-9527E7552759}" type="parTrans" cxnId="{AF2A7245-BD9A-4C14-86FD-2D9B7BF28848}">
      <dgm:prSet/>
      <dgm:spPr/>
      <dgm:t>
        <a:bodyPr/>
        <a:lstStyle/>
        <a:p>
          <a:endParaRPr lang="en-GB" sz="1600"/>
        </a:p>
      </dgm:t>
    </dgm:pt>
    <dgm:pt modelId="{24A9A030-5A1E-4075-B21F-4AD0048ADF22}" type="sibTrans" cxnId="{AF2A7245-BD9A-4C14-86FD-2D9B7BF28848}">
      <dgm:prSet/>
      <dgm:spPr/>
      <dgm:t>
        <a:bodyPr/>
        <a:lstStyle/>
        <a:p>
          <a:endParaRPr lang="en-GB" sz="1600"/>
        </a:p>
      </dgm:t>
    </dgm:pt>
    <dgm:pt modelId="{0974CD7C-593B-4BBD-A12F-21224421FA9E}">
      <dgm:prSet phldrT="[Text]" custT="1"/>
      <dgm:spPr/>
      <dgm:t>
        <a:bodyPr/>
        <a:lstStyle/>
        <a:p>
          <a:r>
            <a:rPr lang="en-GB" sz="1800" dirty="0"/>
            <a:t>1</a:t>
          </a:r>
        </a:p>
      </dgm:t>
    </dgm:pt>
    <dgm:pt modelId="{4034C422-5D75-4008-8475-C4DD97B1301B}" type="parTrans" cxnId="{693A8C06-33C4-4179-9DB9-00EA98B1137E}">
      <dgm:prSet/>
      <dgm:spPr/>
      <dgm:t>
        <a:bodyPr/>
        <a:lstStyle/>
        <a:p>
          <a:endParaRPr lang="en-GB"/>
        </a:p>
      </dgm:t>
    </dgm:pt>
    <dgm:pt modelId="{606F4F8E-92C4-4265-A102-1FCE09D4132C}" type="sibTrans" cxnId="{693A8C06-33C4-4179-9DB9-00EA98B1137E}">
      <dgm:prSet/>
      <dgm:spPr/>
      <dgm:t>
        <a:bodyPr/>
        <a:lstStyle/>
        <a:p>
          <a:endParaRPr lang="en-GB"/>
        </a:p>
      </dgm:t>
    </dgm:pt>
    <dgm:pt modelId="{7918DE3D-6412-4360-AB63-A53D04C2D2EC}">
      <dgm:prSet phldrT="[Text]" custT="1"/>
      <dgm:spPr/>
      <dgm:t>
        <a:bodyPr/>
        <a:lstStyle/>
        <a:p>
          <a:r>
            <a:rPr lang="en-GB" sz="1800" dirty="0"/>
            <a:t>2</a:t>
          </a:r>
        </a:p>
      </dgm:t>
    </dgm:pt>
    <dgm:pt modelId="{EC36B35F-83A0-49CE-B3AD-A350B5A8075D}" type="parTrans" cxnId="{C6D1CFB0-BA8B-429D-94DB-DD4C847A2D47}">
      <dgm:prSet/>
      <dgm:spPr/>
      <dgm:t>
        <a:bodyPr/>
        <a:lstStyle/>
        <a:p>
          <a:endParaRPr lang="en-GB"/>
        </a:p>
      </dgm:t>
    </dgm:pt>
    <dgm:pt modelId="{CDCB8B0E-709B-4F9D-99DF-916A7A9A0BF3}" type="sibTrans" cxnId="{C6D1CFB0-BA8B-429D-94DB-DD4C847A2D47}">
      <dgm:prSet/>
      <dgm:spPr/>
      <dgm:t>
        <a:bodyPr/>
        <a:lstStyle/>
        <a:p>
          <a:endParaRPr lang="en-GB"/>
        </a:p>
      </dgm:t>
    </dgm:pt>
    <dgm:pt modelId="{0869A070-5E6E-4219-8FA0-07B7F120DCBF}">
      <dgm:prSet phldrT="[Text]" custT="1"/>
      <dgm:spPr/>
      <dgm:t>
        <a:bodyPr/>
        <a:lstStyle/>
        <a:p>
          <a:r>
            <a:rPr lang="en-GB" sz="1800" dirty="0"/>
            <a:t>3</a:t>
          </a:r>
        </a:p>
      </dgm:t>
    </dgm:pt>
    <dgm:pt modelId="{C9CF7942-0B9A-47D1-B0DA-B49CDB48555D}" type="parTrans" cxnId="{47209217-9232-448A-B5BE-16F16F6CC510}">
      <dgm:prSet/>
      <dgm:spPr/>
      <dgm:t>
        <a:bodyPr/>
        <a:lstStyle/>
        <a:p>
          <a:endParaRPr lang="en-GB"/>
        </a:p>
      </dgm:t>
    </dgm:pt>
    <dgm:pt modelId="{ECA169B3-684C-46F5-8D15-07685C69A960}" type="sibTrans" cxnId="{47209217-9232-448A-B5BE-16F16F6CC510}">
      <dgm:prSet/>
      <dgm:spPr/>
      <dgm:t>
        <a:bodyPr/>
        <a:lstStyle/>
        <a:p>
          <a:endParaRPr lang="en-GB"/>
        </a:p>
      </dgm:t>
    </dgm:pt>
    <dgm:pt modelId="{4A50EF53-1078-45DE-8A3A-723D8BE8C669}">
      <dgm:prSet phldrT="[Text]" custT="1"/>
      <dgm:spPr/>
      <dgm:t>
        <a:bodyPr/>
        <a:lstStyle/>
        <a:p>
          <a:r>
            <a:rPr lang="en-GB" sz="1800" dirty="0"/>
            <a:t>4</a:t>
          </a:r>
        </a:p>
      </dgm:t>
    </dgm:pt>
    <dgm:pt modelId="{E50096E9-7442-4CA5-8E2D-FB56FCDCD3F4}" type="parTrans" cxnId="{544F70EF-3197-498E-B833-9FAF729DBF88}">
      <dgm:prSet/>
      <dgm:spPr/>
      <dgm:t>
        <a:bodyPr/>
        <a:lstStyle/>
        <a:p>
          <a:endParaRPr lang="en-GB"/>
        </a:p>
      </dgm:t>
    </dgm:pt>
    <dgm:pt modelId="{314EE882-4C84-41B6-A7EA-605E71AD753D}" type="sibTrans" cxnId="{544F70EF-3197-498E-B833-9FAF729DBF88}">
      <dgm:prSet/>
      <dgm:spPr/>
      <dgm:t>
        <a:bodyPr/>
        <a:lstStyle/>
        <a:p>
          <a:endParaRPr lang="en-GB"/>
        </a:p>
      </dgm:t>
    </dgm:pt>
    <dgm:pt modelId="{3C66F61F-5EF5-4F7C-BE38-97D875439DFC}">
      <dgm:prSet phldrT="[Text]" custT="1"/>
      <dgm:spPr/>
      <dgm:t>
        <a:bodyPr/>
        <a:lstStyle/>
        <a:p>
          <a:r>
            <a:rPr lang="en-GB" sz="1800" dirty="0"/>
            <a:t>5</a:t>
          </a:r>
        </a:p>
      </dgm:t>
    </dgm:pt>
    <dgm:pt modelId="{7F339547-2DCD-4DB7-9FA0-B0B126B3DFDE}" type="parTrans" cxnId="{93E02239-05B4-4088-A743-11CE9623BE44}">
      <dgm:prSet/>
      <dgm:spPr/>
      <dgm:t>
        <a:bodyPr/>
        <a:lstStyle/>
        <a:p>
          <a:endParaRPr lang="en-GB"/>
        </a:p>
      </dgm:t>
    </dgm:pt>
    <dgm:pt modelId="{D1C094DA-FC48-4E82-9CDF-FF5F90FB993C}" type="sibTrans" cxnId="{93E02239-05B4-4088-A743-11CE9623BE44}">
      <dgm:prSet/>
      <dgm:spPr/>
      <dgm:t>
        <a:bodyPr/>
        <a:lstStyle/>
        <a:p>
          <a:endParaRPr lang="en-GB"/>
        </a:p>
      </dgm:t>
    </dgm:pt>
    <dgm:pt modelId="{8E35F0AA-65EC-4797-8EDB-E94BFBBF4A6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800" dirty="0"/>
            <a:t>6</a:t>
          </a:r>
        </a:p>
      </dgm:t>
    </dgm:pt>
    <dgm:pt modelId="{700AE8F2-466B-429A-B1EE-35A0D18B158A}" type="parTrans" cxnId="{3C6E31B9-02B6-4C72-9D24-1E97F3022B32}">
      <dgm:prSet/>
      <dgm:spPr/>
      <dgm:t>
        <a:bodyPr/>
        <a:lstStyle/>
        <a:p>
          <a:endParaRPr lang="en-GB"/>
        </a:p>
      </dgm:t>
    </dgm:pt>
    <dgm:pt modelId="{EF6D47B2-9EAB-4702-8786-DBCDA6668F2A}" type="sibTrans" cxnId="{3C6E31B9-02B6-4C72-9D24-1E97F3022B32}">
      <dgm:prSet/>
      <dgm:spPr/>
      <dgm:t>
        <a:bodyPr/>
        <a:lstStyle/>
        <a:p>
          <a:endParaRPr lang="en-GB"/>
        </a:p>
      </dgm:t>
    </dgm:pt>
    <dgm:pt modelId="{860938C1-5CA8-4987-9974-06BBCDC8A43B}" type="pres">
      <dgm:prSet presAssocID="{3EFA0C26-0FBE-4903-8E91-071CC2853AF3}" presName="linearFlow" presStyleCnt="0">
        <dgm:presLayoutVars>
          <dgm:dir/>
          <dgm:animLvl val="lvl"/>
          <dgm:resizeHandles val="exact"/>
        </dgm:presLayoutVars>
      </dgm:prSet>
      <dgm:spPr/>
    </dgm:pt>
    <dgm:pt modelId="{E5301FB1-52B6-48B2-AC5F-E253388B53EE}" type="pres">
      <dgm:prSet presAssocID="{0974CD7C-593B-4BBD-A12F-21224421FA9E}" presName="composite" presStyleCnt="0"/>
      <dgm:spPr/>
    </dgm:pt>
    <dgm:pt modelId="{C20136BE-9E2C-4DD6-971A-AE6A6B2C9D88}" type="pres">
      <dgm:prSet presAssocID="{0974CD7C-593B-4BBD-A12F-21224421FA9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F3B381B-6A73-418A-8218-79A734DB6B04}" type="pres">
      <dgm:prSet presAssocID="{0974CD7C-593B-4BBD-A12F-21224421FA9E}" presName="descendantText" presStyleLbl="alignAcc1" presStyleIdx="0" presStyleCnt="6">
        <dgm:presLayoutVars>
          <dgm:bulletEnabled val="1"/>
        </dgm:presLayoutVars>
      </dgm:prSet>
      <dgm:spPr/>
    </dgm:pt>
    <dgm:pt modelId="{17753A05-AA3B-44E3-A2E4-4398FF74FF14}" type="pres">
      <dgm:prSet presAssocID="{606F4F8E-92C4-4265-A102-1FCE09D4132C}" presName="sp" presStyleCnt="0"/>
      <dgm:spPr/>
    </dgm:pt>
    <dgm:pt modelId="{BB3A1246-E209-4F54-BE74-20C27DC3C085}" type="pres">
      <dgm:prSet presAssocID="{7918DE3D-6412-4360-AB63-A53D04C2D2EC}" presName="composite" presStyleCnt="0"/>
      <dgm:spPr/>
    </dgm:pt>
    <dgm:pt modelId="{E71C1308-898E-459D-80EC-90E4A8501038}" type="pres">
      <dgm:prSet presAssocID="{7918DE3D-6412-4360-AB63-A53D04C2D2E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A7FC722-564A-4BEC-A508-2EBDF7A0E172}" type="pres">
      <dgm:prSet presAssocID="{7918DE3D-6412-4360-AB63-A53D04C2D2EC}" presName="descendantText" presStyleLbl="alignAcc1" presStyleIdx="1" presStyleCnt="6">
        <dgm:presLayoutVars>
          <dgm:bulletEnabled val="1"/>
        </dgm:presLayoutVars>
      </dgm:prSet>
      <dgm:spPr/>
    </dgm:pt>
    <dgm:pt modelId="{CCA83003-18C3-4613-9BD1-EE690A3D0007}" type="pres">
      <dgm:prSet presAssocID="{CDCB8B0E-709B-4F9D-99DF-916A7A9A0BF3}" presName="sp" presStyleCnt="0"/>
      <dgm:spPr/>
    </dgm:pt>
    <dgm:pt modelId="{DE869950-AF1B-4AF4-AC08-0CA83E209654}" type="pres">
      <dgm:prSet presAssocID="{0869A070-5E6E-4219-8FA0-07B7F120DCBF}" presName="composite" presStyleCnt="0"/>
      <dgm:spPr/>
    </dgm:pt>
    <dgm:pt modelId="{C0EC07AC-B663-4421-B5B2-0304CA5363E8}" type="pres">
      <dgm:prSet presAssocID="{0869A070-5E6E-4219-8FA0-07B7F120DCBF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BB4C0B6-EF6E-4D65-AB27-BE44B606326D}" type="pres">
      <dgm:prSet presAssocID="{0869A070-5E6E-4219-8FA0-07B7F120DCBF}" presName="descendantText" presStyleLbl="alignAcc1" presStyleIdx="2" presStyleCnt="6">
        <dgm:presLayoutVars>
          <dgm:bulletEnabled val="1"/>
        </dgm:presLayoutVars>
      </dgm:prSet>
      <dgm:spPr/>
    </dgm:pt>
    <dgm:pt modelId="{F01C9B20-837B-4850-954B-BE73B538B9F9}" type="pres">
      <dgm:prSet presAssocID="{ECA169B3-684C-46F5-8D15-07685C69A960}" presName="sp" presStyleCnt="0"/>
      <dgm:spPr/>
    </dgm:pt>
    <dgm:pt modelId="{7FCE37D0-4A1D-42D8-8B3C-4D9B4A037FB7}" type="pres">
      <dgm:prSet presAssocID="{4A50EF53-1078-45DE-8A3A-723D8BE8C669}" presName="composite" presStyleCnt="0"/>
      <dgm:spPr/>
    </dgm:pt>
    <dgm:pt modelId="{165CDD79-EABD-4845-987C-A17DC0C039CC}" type="pres">
      <dgm:prSet presAssocID="{4A50EF53-1078-45DE-8A3A-723D8BE8C66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D93E52BC-B50D-4CE8-84ED-55E0E471058E}" type="pres">
      <dgm:prSet presAssocID="{4A50EF53-1078-45DE-8A3A-723D8BE8C669}" presName="descendantText" presStyleLbl="alignAcc1" presStyleIdx="3" presStyleCnt="6">
        <dgm:presLayoutVars>
          <dgm:bulletEnabled val="1"/>
        </dgm:presLayoutVars>
      </dgm:prSet>
      <dgm:spPr/>
    </dgm:pt>
    <dgm:pt modelId="{337CC323-EBE7-49B0-B57B-50339CEA96EC}" type="pres">
      <dgm:prSet presAssocID="{314EE882-4C84-41B6-A7EA-605E71AD753D}" presName="sp" presStyleCnt="0"/>
      <dgm:spPr/>
    </dgm:pt>
    <dgm:pt modelId="{34A6A78C-2F43-4D60-86A2-E885F87D287D}" type="pres">
      <dgm:prSet presAssocID="{3C66F61F-5EF5-4F7C-BE38-97D875439DFC}" presName="composite" presStyleCnt="0"/>
      <dgm:spPr/>
    </dgm:pt>
    <dgm:pt modelId="{C53E5DBA-AF2C-4BD8-8BE7-EC8B4D713296}" type="pres">
      <dgm:prSet presAssocID="{3C66F61F-5EF5-4F7C-BE38-97D875439DFC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AAA0649A-56E8-4B92-B9E5-613FEAE87D90}" type="pres">
      <dgm:prSet presAssocID="{3C66F61F-5EF5-4F7C-BE38-97D875439DFC}" presName="descendantText" presStyleLbl="alignAcc1" presStyleIdx="4" presStyleCnt="6">
        <dgm:presLayoutVars>
          <dgm:bulletEnabled val="1"/>
        </dgm:presLayoutVars>
      </dgm:prSet>
      <dgm:spPr/>
    </dgm:pt>
    <dgm:pt modelId="{B086BDBD-E448-4465-9280-0D0E1220966F}" type="pres">
      <dgm:prSet presAssocID="{D1C094DA-FC48-4E82-9CDF-FF5F90FB993C}" presName="sp" presStyleCnt="0"/>
      <dgm:spPr/>
    </dgm:pt>
    <dgm:pt modelId="{A3971E17-20A6-4A71-BAD3-AD7F1EF5CB0D}" type="pres">
      <dgm:prSet presAssocID="{8E35F0AA-65EC-4797-8EDB-E94BFBBF4A67}" presName="composite" presStyleCnt="0"/>
      <dgm:spPr/>
    </dgm:pt>
    <dgm:pt modelId="{8B194A3E-1FE8-4756-A2C0-F18196D4C296}" type="pres">
      <dgm:prSet presAssocID="{8E35F0AA-65EC-4797-8EDB-E94BFBBF4A67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E0198126-E9E1-4066-A3D9-4615CEFC3436}" type="pres">
      <dgm:prSet presAssocID="{8E35F0AA-65EC-4797-8EDB-E94BFBBF4A67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93A8C06-33C4-4179-9DB9-00EA98B1137E}" srcId="{3EFA0C26-0FBE-4903-8E91-071CC2853AF3}" destId="{0974CD7C-593B-4BBD-A12F-21224421FA9E}" srcOrd="0" destOrd="0" parTransId="{4034C422-5D75-4008-8475-C4DD97B1301B}" sibTransId="{606F4F8E-92C4-4265-A102-1FCE09D4132C}"/>
    <dgm:cxn modelId="{3E0C9509-A354-449C-AC10-32369775E58B}" type="presOf" srcId="{3C66F61F-5EF5-4F7C-BE38-97D875439DFC}" destId="{C53E5DBA-AF2C-4BD8-8BE7-EC8B4D713296}" srcOrd="0" destOrd="0" presId="urn:microsoft.com/office/officeart/2005/8/layout/chevron2"/>
    <dgm:cxn modelId="{07BE8411-AD46-4A19-A2CA-52C64FED7F15}" type="presOf" srcId="{0974CD7C-593B-4BBD-A12F-21224421FA9E}" destId="{C20136BE-9E2C-4DD6-971A-AE6A6B2C9D88}" srcOrd="0" destOrd="0" presId="urn:microsoft.com/office/officeart/2005/8/layout/chevron2"/>
    <dgm:cxn modelId="{758CFC11-D15F-42A9-94C9-BBB3812C1872}" type="presOf" srcId="{3EFA0C26-0FBE-4903-8E91-071CC2853AF3}" destId="{860938C1-5CA8-4987-9974-06BBCDC8A43B}" srcOrd="0" destOrd="0" presId="urn:microsoft.com/office/officeart/2005/8/layout/chevron2"/>
    <dgm:cxn modelId="{9DEC7B15-D930-423F-8F08-DF839876FC17}" type="presOf" srcId="{4D090039-2070-4C62-B91D-DAE1E5DCF702}" destId="{E0198126-E9E1-4066-A3D9-4615CEFC3436}" srcOrd="0" destOrd="0" presId="urn:microsoft.com/office/officeart/2005/8/layout/chevron2"/>
    <dgm:cxn modelId="{47209217-9232-448A-B5BE-16F16F6CC510}" srcId="{3EFA0C26-0FBE-4903-8E91-071CC2853AF3}" destId="{0869A070-5E6E-4219-8FA0-07B7F120DCBF}" srcOrd="2" destOrd="0" parTransId="{C9CF7942-0B9A-47D1-B0DA-B49CDB48555D}" sibTransId="{ECA169B3-684C-46F5-8D15-07685C69A960}"/>
    <dgm:cxn modelId="{F919F027-ED70-4B37-B21B-DED7925C63E4}" type="presOf" srcId="{C0940994-69E6-477F-9543-0DDDB59CAF54}" destId="{9BB4C0B6-EF6E-4D65-AB27-BE44B606326D}" srcOrd="0" destOrd="0" presId="urn:microsoft.com/office/officeart/2005/8/layout/chevron2"/>
    <dgm:cxn modelId="{66CEAD36-2EF7-4546-A396-FF1CA4FE3F16}" srcId="{0869A070-5E6E-4219-8FA0-07B7F120DCBF}" destId="{C0940994-69E6-477F-9543-0DDDB59CAF54}" srcOrd="0" destOrd="0" parTransId="{C0AD6EEB-BD35-4490-8124-8C3E30C5A300}" sibTransId="{D33FC44D-7F8A-4CC4-B9F2-4FC2B4853A25}"/>
    <dgm:cxn modelId="{93E02239-05B4-4088-A743-11CE9623BE44}" srcId="{3EFA0C26-0FBE-4903-8E91-071CC2853AF3}" destId="{3C66F61F-5EF5-4F7C-BE38-97D875439DFC}" srcOrd="4" destOrd="0" parTransId="{7F339547-2DCD-4DB7-9FA0-B0B126B3DFDE}" sibTransId="{D1C094DA-FC48-4E82-9CDF-FF5F90FB993C}"/>
    <dgm:cxn modelId="{4DBA923E-1118-4F3C-A280-F899FC311502}" type="presOf" srcId="{BC37CF3C-555C-4E6F-A551-44B6D096CC1F}" destId="{AAA0649A-56E8-4B92-B9E5-613FEAE87D90}" srcOrd="0" destOrd="0" presId="urn:microsoft.com/office/officeart/2005/8/layout/chevron2"/>
    <dgm:cxn modelId="{AF2A7245-BD9A-4C14-86FD-2D9B7BF28848}" srcId="{8E35F0AA-65EC-4797-8EDB-E94BFBBF4A67}" destId="{4D090039-2070-4C62-B91D-DAE1E5DCF702}" srcOrd="0" destOrd="0" parTransId="{5A5FFECF-CBCB-489D-B91F-9527E7552759}" sibTransId="{24A9A030-5A1E-4075-B21F-4AD0048ADF22}"/>
    <dgm:cxn modelId="{6B55E06D-4AC9-4940-9C7D-91FAB87AC728}" type="presOf" srcId="{237552C7-F38B-4BF0-A201-6275D6E3A14C}" destId="{D93E52BC-B50D-4CE8-84ED-55E0E471058E}" srcOrd="0" destOrd="0" presId="urn:microsoft.com/office/officeart/2005/8/layout/chevron2"/>
    <dgm:cxn modelId="{3D723591-35A7-4E3F-962C-52DEDB9257D8}" type="presOf" srcId="{B5C9960B-7EF3-429B-8311-CF9B0C8DB971}" destId="{4A7FC722-564A-4BEC-A508-2EBDF7A0E172}" srcOrd="0" destOrd="0" presId="urn:microsoft.com/office/officeart/2005/8/layout/chevron2"/>
    <dgm:cxn modelId="{DB0CD398-A573-4572-8DF9-6B9DA1A917E4}" type="presOf" srcId="{6F0DAF67-49AA-40F1-B540-5E9D58A43792}" destId="{0F3B381B-6A73-418A-8218-79A734DB6B04}" srcOrd="0" destOrd="0" presId="urn:microsoft.com/office/officeart/2005/8/layout/chevron2"/>
    <dgm:cxn modelId="{0BC0AE9D-DAB0-42F4-8EC1-E5B284C36DD9}" type="presOf" srcId="{4A50EF53-1078-45DE-8A3A-723D8BE8C669}" destId="{165CDD79-EABD-4845-987C-A17DC0C039CC}" srcOrd="0" destOrd="0" presId="urn:microsoft.com/office/officeart/2005/8/layout/chevron2"/>
    <dgm:cxn modelId="{7FD72CA7-0331-4BC5-B63B-F37743C03419}" type="presOf" srcId="{0869A070-5E6E-4219-8FA0-07B7F120DCBF}" destId="{C0EC07AC-B663-4421-B5B2-0304CA5363E8}" srcOrd="0" destOrd="0" presId="urn:microsoft.com/office/officeart/2005/8/layout/chevron2"/>
    <dgm:cxn modelId="{71AEE0A8-28DE-4B51-8C51-CC2C99508785}" srcId="{3C66F61F-5EF5-4F7C-BE38-97D875439DFC}" destId="{BC37CF3C-555C-4E6F-A551-44B6D096CC1F}" srcOrd="0" destOrd="0" parTransId="{20C6B461-5483-4BAE-8EDC-166B1E7CD83B}" sibTransId="{1B02D27A-1A36-4C4C-B35D-1AD542097F79}"/>
    <dgm:cxn modelId="{C6D1CFB0-BA8B-429D-94DB-DD4C847A2D47}" srcId="{3EFA0C26-0FBE-4903-8E91-071CC2853AF3}" destId="{7918DE3D-6412-4360-AB63-A53D04C2D2EC}" srcOrd="1" destOrd="0" parTransId="{EC36B35F-83A0-49CE-B3AD-A350B5A8075D}" sibTransId="{CDCB8B0E-709B-4F9D-99DF-916A7A9A0BF3}"/>
    <dgm:cxn modelId="{3C6E31B9-02B6-4C72-9D24-1E97F3022B32}" srcId="{3EFA0C26-0FBE-4903-8E91-071CC2853AF3}" destId="{8E35F0AA-65EC-4797-8EDB-E94BFBBF4A67}" srcOrd="5" destOrd="0" parTransId="{700AE8F2-466B-429A-B1EE-35A0D18B158A}" sibTransId="{EF6D47B2-9EAB-4702-8786-DBCDA6668F2A}"/>
    <dgm:cxn modelId="{14305CC6-8950-45F9-BB7A-34EA0BD2D98D}" type="presOf" srcId="{8E35F0AA-65EC-4797-8EDB-E94BFBBF4A67}" destId="{8B194A3E-1FE8-4756-A2C0-F18196D4C296}" srcOrd="0" destOrd="0" presId="urn:microsoft.com/office/officeart/2005/8/layout/chevron2"/>
    <dgm:cxn modelId="{AD6B8CCB-0867-4B80-A75C-A4A78DAC4F95}" srcId="{7918DE3D-6412-4360-AB63-A53D04C2D2EC}" destId="{B5C9960B-7EF3-429B-8311-CF9B0C8DB971}" srcOrd="0" destOrd="0" parTransId="{046E694D-3B3E-42B8-B212-2E9FC5A569B8}" sibTransId="{1041F4A9-B8C4-4A9D-8C29-91A430A2A557}"/>
    <dgm:cxn modelId="{A7199ED7-80DF-4A13-96E7-B10C6E605145}" type="presOf" srcId="{7918DE3D-6412-4360-AB63-A53D04C2D2EC}" destId="{E71C1308-898E-459D-80EC-90E4A8501038}" srcOrd="0" destOrd="0" presId="urn:microsoft.com/office/officeart/2005/8/layout/chevron2"/>
    <dgm:cxn modelId="{544F70EF-3197-498E-B833-9FAF729DBF88}" srcId="{3EFA0C26-0FBE-4903-8E91-071CC2853AF3}" destId="{4A50EF53-1078-45DE-8A3A-723D8BE8C669}" srcOrd="3" destOrd="0" parTransId="{E50096E9-7442-4CA5-8E2D-FB56FCDCD3F4}" sibTransId="{314EE882-4C84-41B6-A7EA-605E71AD753D}"/>
    <dgm:cxn modelId="{5909D3F1-CE18-4C9D-A5A4-CB3DA5F44925}" srcId="{4A50EF53-1078-45DE-8A3A-723D8BE8C669}" destId="{237552C7-F38B-4BF0-A201-6275D6E3A14C}" srcOrd="0" destOrd="0" parTransId="{2B1EEBF8-11EF-4928-9B34-6D6771B3C425}" sibTransId="{F6D58D86-C3D0-409C-8241-5C4D34CF6CBC}"/>
    <dgm:cxn modelId="{D65491FF-079F-49B9-BD19-81B71CD92281}" srcId="{0974CD7C-593B-4BBD-A12F-21224421FA9E}" destId="{6F0DAF67-49AA-40F1-B540-5E9D58A43792}" srcOrd="0" destOrd="0" parTransId="{02089725-9DC3-4BE0-B00C-5A09F2A3ACE3}" sibTransId="{0D5C5B68-FC1B-4690-90B7-266C618A60B1}"/>
    <dgm:cxn modelId="{DB267AF5-36C3-4672-BDD7-C63684241670}" type="presParOf" srcId="{860938C1-5CA8-4987-9974-06BBCDC8A43B}" destId="{E5301FB1-52B6-48B2-AC5F-E253388B53EE}" srcOrd="0" destOrd="0" presId="urn:microsoft.com/office/officeart/2005/8/layout/chevron2"/>
    <dgm:cxn modelId="{5AA8C8F9-726A-4328-AE6C-A7776202E9DD}" type="presParOf" srcId="{E5301FB1-52B6-48B2-AC5F-E253388B53EE}" destId="{C20136BE-9E2C-4DD6-971A-AE6A6B2C9D88}" srcOrd="0" destOrd="0" presId="urn:microsoft.com/office/officeart/2005/8/layout/chevron2"/>
    <dgm:cxn modelId="{FD2055D3-2ECE-4E32-9168-70CB2DB70F5C}" type="presParOf" srcId="{E5301FB1-52B6-48B2-AC5F-E253388B53EE}" destId="{0F3B381B-6A73-418A-8218-79A734DB6B04}" srcOrd="1" destOrd="0" presId="urn:microsoft.com/office/officeart/2005/8/layout/chevron2"/>
    <dgm:cxn modelId="{DE19C1D3-3865-49C9-9C16-AEDAE7E9637F}" type="presParOf" srcId="{860938C1-5CA8-4987-9974-06BBCDC8A43B}" destId="{17753A05-AA3B-44E3-A2E4-4398FF74FF14}" srcOrd="1" destOrd="0" presId="urn:microsoft.com/office/officeart/2005/8/layout/chevron2"/>
    <dgm:cxn modelId="{86511687-3212-4A3F-BE34-F2E33970AC6A}" type="presParOf" srcId="{860938C1-5CA8-4987-9974-06BBCDC8A43B}" destId="{BB3A1246-E209-4F54-BE74-20C27DC3C085}" srcOrd="2" destOrd="0" presId="urn:microsoft.com/office/officeart/2005/8/layout/chevron2"/>
    <dgm:cxn modelId="{2BEA1378-6708-4DD6-8A97-5DD59FC86937}" type="presParOf" srcId="{BB3A1246-E209-4F54-BE74-20C27DC3C085}" destId="{E71C1308-898E-459D-80EC-90E4A8501038}" srcOrd="0" destOrd="0" presId="urn:microsoft.com/office/officeart/2005/8/layout/chevron2"/>
    <dgm:cxn modelId="{240F1AE8-8C0A-4675-A4C6-F76E739F9CA5}" type="presParOf" srcId="{BB3A1246-E209-4F54-BE74-20C27DC3C085}" destId="{4A7FC722-564A-4BEC-A508-2EBDF7A0E172}" srcOrd="1" destOrd="0" presId="urn:microsoft.com/office/officeart/2005/8/layout/chevron2"/>
    <dgm:cxn modelId="{CF2A389D-F38E-40E7-AC38-DCBFED5E77F5}" type="presParOf" srcId="{860938C1-5CA8-4987-9974-06BBCDC8A43B}" destId="{CCA83003-18C3-4613-9BD1-EE690A3D0007}" srcOrd="3" destOrd="0" presId="urn:microsoft.com/office/officeart/2005/8/layout/chevron2"/>
    <dgm:cxn modelId="{E9E1B2B6-FCFE-4FCA-BF1B-EDE3F2065FB4}" type="presParOf" srcId="{860938C1-5CA8-4987-9974-06BBCDC8A43B}" destId="{DE869950-AF1B-4AF4-AC08-0CA83E209654}" srcOrd="4" destOrd="0" presId="urn:microsoft.com/office/officeart/2005/8/layout/chevron2"/>
    <dgm:cxn modelId="{F5A58D72-7640-40A3-B7C2-02F39F4CF98F}" type="presParOf" srcId="{DE869950-AF1B-4AF4-AC08-0CA83E209654}" destId="{C0EC07AC-B663-4421-B5B2-0304CA5363E8}" srcOrd="0" destOrd="0" presId="urn:microsoft.com/office/officeart/2005/8/layout/chevron2"/>
    <dgm:cxn modelId="{0F77C428-36E7-4D7D-BF96-401770A663E8}" type="presParOf" srcId="{DE869950-AF1B-4AF4-AC08-0CA83E209654}" destId="{9BB4C0B6-EF6E-4D65-AB27-BE44B606326D}" srcOrd="1" destOrd="0" presId="urn:microsoft.com/office/officeart/2005/8/layout/chevron2"/>
    <dgm:cxn modelId="{B44B57AB-A8DC-4959-B65E-AED5263334AC}" type="presParOf" srcId="{860938C1-5CA8-4987-9974-06BBCDC8A43B}" destId="{F01C9B20-837B-4850-954B-BE73B538B9F9}" srcOrd="5" destOrd="0" presId="urn:microsoft.com/office/officeart/2005/8/layout/chevron2"/>
    <dgm:cxn modelId="{08E783D8-7A45-4DB1-8ED3-FF9DB5B48553}" type="presParOf" srcId="{860938C1-5CA8-4987-9974-06BBCDC8A43B}" destId="{7FCE37D0-4A1D-42D8-8B3C-4D9B4A037FB7}" srcOrd="6" destOrd="0" presId="urn:microsoft.com/office/officeart/2005/8/layout/chevron2"/>
    <dgm:cxn modelId="{15B693BD-792D-4B45-9A33-0B2371DFFE9F}" type="presParOf" srcId="{7FCE37D0-4A1D-42D8-8B3C-4D9B4A037FB7}" destId="{165CDD79-EABD-4845-987C-A17DC0C039CC}" srcOrd="0" destOrd="0" presId="urn:microsoft.com/office/officeart/2005/8/layout/chevron2"/>
    <dgm:cxn modelId="{395DC7B9-0F60-49A4-8E62-8FF24BF674E9}" type="presParOf" srcId="{7FCE37D0-4A1D-42D8-8B3C-4D9B4A037FB7}" destId="{D93E52BC-B50D-4CE8-84ED-55E0E471058E}" srcOrd="1" destOrd="0" presId="urn:microsoft.com/office/officeart/2005/8/layout/chevron2"/>
    <dgm:cxn modelId="{79A1F241-1913-4561-9052-A3D086D348FD}" type="presParOf" srcId="{860938C1-5CA8-4987-9974-06BBCDC8A43B}" destId="{337CC323-EBE7-49B0-B57B-50339CEA96EC}" srcOrd="7" destOrd="0" presId="urn:microsoft.com/office/officeart/2005/8/layout/chevron2"/>
    <dgm:cxn modelId="{574E32D4-5EF0-4937-A90F-B41CF7981236}" type="presParOf" srcId="{860938C1-5CA8-4987-9974-06BBCDC8A43B}" destId="{34A6A78C-2F43-4D60-86A2-E885F87D287D}" srcOrd="8" destOrd="0" presId="urn:microsoft.com/office/officeart/2005/8/layout/chevron2"/>
    <dgm:cxn modelId="{8BE2DEAB-AAEA-4CFA-ACE8-2F8E5713981F}" type="presParOf" srcId="{34A6A78C-2F43-4D60-86A2-E885F87D287D}" destId="{C53E5DBA-AF2C-4BD8-8BE7-EC8B4D713296}" srcOrd="0" destOrd="0" presId="urn:microsoft.com/office/officeart/2005/8/layout/chevron2"/>
    <dgm:cxn modelId="{CC5D0A98-5321-4386-B4B3-71D88A4006C0}" type="presParOf" srcId="{34A6A78C-2F43-4D60-86A2-E885F87D287D}" destId="{AAA0649A-56E8-4B92-B9E5-613FEAE87D90}" srcOrd="1" destOrd="0" presId="urn:microsoft.com/office/officeart/2005/8/layout/chevron2"/>
    <dgm:cxn modelId="{378CD14D-EC5C-4604-895A-DCEC44BB6F47}" type="presParOf" srcId="{860938C1-5CA8-4987-9974-06BBCDC8A43B}" destId="{B086BDBD-E448-4465-9280-0D0E1220966F}" srcOrd="9" destOrd="0" presId="urn:microsoft.com/office/officeart/2005/8/layout/chevron2"/>
    <dgm:cxn modelId="{6D8AC599-62F2-4C8D-B866-DBBCCF3DF5DF}" type="presParOf" srcId="{860938C1-5CA8-4987-9974-06BBCDC8A43B}" destId="{A3971E17-20A6-4A71-BAD3-AD7F1EF5CB0D}" srcOrd="10" destOrd="0" presId="urn:microsoft.com/office/officeart/2005/8/layout/chevron2"/>
    <dgm:cxn modelId="{6541B51B-A124-4F58-BC4C-925EA059FBFA}" type="presParOf" srcId="{A3971E17-20A6-4A71-BAD3-AD7F1EF5CB0D}" destId="{8B194A3E-1FE8-4756-A2C0-F18196D4C296}" srcOrd="0" destOrd="0" presId="urn:microsoft.com/office/officeart/2005/8/layout/chevron2"/>
    <dgm:cxn modelId="{708B25EF-0B27-413B-955E-E2020F9B5292}" type="presParOf" srcId="{A3971E17-20A6-4A71-BAD3-AD7F1EF5CB0D}" destId="{E0198126-E9E1-4066-A3D9-4615CEFC34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noFill/>
            </a:rPr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noFill/>
            </a:rPr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136BE-9E2C-4DD6-971A-AE6A6B2C9D88}">
      <dsp:nvSpPr>
        <dsp:cNvPr id="0" name=""/>
        <dsp:cNvSpPr/>
      </dsp:nvSpPr>
      <dsp:spPr>
        <a:xfrm rot="5400000">
          <a:off x="-133112" y="13854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16026"/>
        <a:ext cx="621191" cy="266224"/>
      </dsp:txXfrm>
    </dsp:sp>
    <dsp:sp modelId="{0F3B381B-6A73-418A-8218-79A734DB6B04}">
      <dsp:nvSpPr>
        <dsp:cNvPr id="0" name=""/>
        <dsp:cNvSpPr/>
      </dsp:nvSpPr>
      <dsp:spPr>
        <a:xfrm rot="5400000">
          <a:off x="4270183" y="-3643562"/>
          <a:ext cx="577123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of sample are women?</a:t>
          </a:r>
        </a:p>
      </dsp:txBody>
      <dsp:txXfrm rot="-5400000">
        <a:off x="621191" y="33603"/>
        <a:ext cx="7846935" cy="520777"/>
      </dsp:txXfrm>
    </dsp:sp>
    <dsp:sp modelId="{E71C1308-898E-459D-80EC-90E4A8501038}">
      <dsp:nvSpPr>
        <dsp:cNvPr id="0" name=""/>
        <dsp:cNvSpPr/>
      </dsp:nvSpPr>
      <dsp:spPr>
        <a:xfrm rot="5400000">
          <a:off x="-133112" y="92783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105321"/>
        <a:ext cx="621191" cy="266224"/>
      </dsp:txXfrm>
    </dsp:sp>
    <dsp:sp modelId="{4A7FC722-564A-4BEC-A508-2EBDF7A0E172}">
      <dsp:nvSpPr>
        <dsp:cNvPr id="0" name=""/>
        <dsp:cNvSpPr/>
      </dsp:nvSpPr>
      <dsp:spPr>
        <a:xfrm rot="5400000">
          <a:off x="4270335" y="-285441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have been with National for 2 years or more? (See column 30)</a:t>
          </a:r>
        </a:p>
      </dsp:txBody>
      <dsp:txXfrm rot="-5400000">
        <a:off x="621191" y="822884"/>
        <a:ext cx="7846950" cy="520504"/>
      </dsp:txXfrm>
    </dsp:sp>
    <dsp:sp modelId="{C0EC07AC-B663-4421-B5B2-0304CA5363E8}">
      <dsp:nvSpPr>
        <dsp:cNvPr id="0" name=""/>
        <dsp:cNvSpPr/>
      </dsp:nvSpPr>
      <dsp:spPr>
        <a:xfrm rot="5400000">
          <a:off x="-133112" y="1717132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894616"/>
        <a:ext cx="621191" cy="266224"/>
      </dsp:txXfrm>
    </dsp:sp>
    <dsp:sp modelId="{9BB4C0B6-EF6E-4D65-AB27-BE44B606326D}">
      <dsp:nvSpPr>
        <dsp:cNvPr id="0" name=""/>
        <dsp:cNvSpPr/>
      </dsp:nvSpPr>
      <dsp:spPr>
        <a:xfrm rot="5400000">
          <a:off x="4270335" y="-206512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sz="1800" kern="1200" dirty="0"/>
            <a:t>What is the distribution of quality of service? (See column 28)</a:t>
          </a:r>
        </a:p>
      </dsp:txBody>
      <dsp:txXfrm rot="-5400000">
        <a:off x="621191" y="1612179"/>
        <a:ext cx="7846950" cy="520504"/>
      </dsp:txXfrm>
    </dsp:sp>
    <dsp:sp modelId="{165CDD79-EABD-4845-987C-A17DC0C039CC}">
      <dsp:nvSpPr>
        <dsp:cNvPr id="0" name=""/>
        <dsp:cNvSpPr/>
      </dsp:nvSpPr>
      <dsp:spPr>
        <a:xfrm rot="5400000">
          <a:off x="-133112" y="2506427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4</a:t>
          </a:r>
        </a:p>
      </dsp:txBody>
      <dsp:txXfrm rot="-5400000">
        <a:off x="1" y="2683911"/>
        <a:ext cx="621191" cy="266224"/>
      </dsp:txXfrm>
    </dsp:sp>
    <dsp:sp modelId="{D93E52BC-B50D-4CE8-84ED-55E0E471058E}">
      <dsp:nvSpPr>
        <dsp:cNvPr id="0" name=""/>
        <dsp:cNvSpPr/>
      </dsp:nvSpPr>
      <dsp:spPr>
        <a:xfrm rot="5400000">
          <a:off x="4270335" y="-1275828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percentage rate overall quality of service at 5 or greater? </a:t>
          </a:r>
        </a:p>
      </dsp:txBody>
      <dsp:txXfrm rot="-5400000">
        <a:off x="621191" y="2401474"/>
        <a:ext cx="7846950" cy="520504"/>
      </dsp:txXfrm>
    </dsp:sp>
    <dsp:sp modelId="{C53E5DBA-AF2C-4BD8-8BE7-EC8B4D713296}">
      <dsp:nvSpPr>
        <dsp:cNvPr id="0" name=""/>
        <dsp:cNvSpPr/>
      </dsp:nvSpPr>
      <dsp:spPr>
        <a:xfrm rot="5400000">
          <a:off x="-133112" y="3295723"/>
          <a:ext cx="887415" cy="62119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5</a:t>
          </a:r>
        </a:p>
      </dsp:txBody>
      <dsp:txXfrm rot="-5400000">
        <a:off x="1" y="3473207"/>
        <a:ext cx="621191" cy="266224"/>
      </dsp:txXfrm>
    </dsp:sp>
    <dsp:sp modelId="{AAA0649A-56E8-4B92-B9E5-613FEAE87D90}">
      <dsp:nvSpPr>
        <dsp:cNvPr id="0" name=""/>
        <dsp:cNvSpPr/>
      </dsp:nvSpPr>
      <dsp:spPr>
        <a:xfrm rot="5400000">
          <a:off x="4270335" y="-486533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What are the mean and variance of quality of service?</a:t>
          </a:r>
        </a:p>
      </dsp:txBody>
      <dsp:txXfrm rot="-5400000">
        <a:off x="621191" y="3190769"/>
        <a:ext cx="7846950" cy="520504"/>
      </dsp:txXfrm>
    </dsp:sp>
    <dsp:sp modelId="{8B194A3E-1FE8-4756-A2C0-F18196D4C296}">
      <dsp:nvSpPr>
        <dsp:cNvPr id="0" name=""/>
        <dsp:cNvSpPr/>
      </dsp:nvSpPr>
      <dsp:spPr>
        <a:xfrm rot="5400000">
          <a:off x="-133112" y="4085018"/>
          <a:ext cx="887415" cy="62119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6</a:t>
          </a:r>
        </a:p>
      </dsp:txBody>
      <dsp:txXfrm rot="-5400000">
        <a:off x="1" y="4262502"/>
        <a:ext cx="621191" cy="266224"/>
      </dsp:txXfrm>
    </dsp:sp>
    <dsp:sp modelId="{E0198126-E9E1-4066-A3D9-4615CEFC3436}">
      <dsp:nvSpPr>
        <dsp:cNvPr id="0" name=""/>
        <dsp:cNvSpPr/>
      </dsp:nvSpPr>
      <dsp:spPr>
        <a:xfrm rot="5400000">
          <a:off x="4270335" y="302761"/>
          <a:ext cx="576820" cy="787510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Is there a difference between men &amp; women on perceptions of service quality?</a:t>
          </a:r>
        </a:p>
      </dsp:txBody>
      <dsp:txXfrm rot="-5400000">
        <a:off x="621191" y="3980063"/>
        <a:ext cx="7846950" cy="520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79955-8D08-4D05-B726-69CB3AD40B72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57832-7DC4-4057-84EA-68D808CCD8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91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Hopefully, the next exercises will convince you that SPSS is superior to Excel.</a:t>
            </a:r>
          </a:p>
          <a:p>
            <a:r>
              <a:rPr lang="en-GB" dirty="0"/>
              <a:t>But, Excel can do a lot of</a:t>
            </a:r>
            <a:r>
              <a:rPr lang="en-GB" baseline="0" dirty="0"/>
              <a:t> analyses if there are no other options.</a:t>
            </a:r>
          </a:p>
          <a:p>
            <a:endParaRPr lang="en-GB" baseline="0" dirty="0"/>
          </a:p>
          <a:p>
            <a:r>
              <a:rPr lang="en-GB" baseline="0" dirty="0"/>
              <a:t>While the Data view looks just like the Excel worksheet, the variable view is what makes SPSS user friendly.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3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Insert your output into this slide,</a:t>
            </a:r>
            <a:r>
              <a:rPr lang="en-GB" baseline="0" dirty="0"/>
              <a:t> if you want, then save it to your own drive.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aseline="0" dirty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What percentage of sample are women?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47.8%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890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What percentage have been with the company for 2 years or more?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100 – 19.2 = 80.8%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09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32687-34AE-4BFE-A4A9-1267836025E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percentage rate overall quality of service at 5 or greater?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100 – 9.0 = 91.0%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is the distribution of quality of service?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See chart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sz="1200" dirty="0"/>
              <a:t>What are the mean and variance of quality of service?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Mean:	7.8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Variance:	5.433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59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96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are there</a:t>
            </a:r>
            <a:r>
              <a:rPr lang="en-GB" baseline="0" dirty="0"/>
              <a:t> 263 responses here, instead of 268 who rated National’s quality of service or 276 who provided their gender?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42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8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Computed variables are created</a:t>
            </a:r>
            <a:r>
              <a:rPr lang="en-GB" baseline="0" dirty="0"/>
              <a:t> by: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Select Transform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Compute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Type ‘reliable’ in Target Variables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parentheses () and move it to the numeric expressions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p1 and move it inside the parentheses in the numeric expressions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the ‘+’ sign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p2 and move it to the numeric expressions box and then click on the ‘+’ sign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Repeat this for p3, p4, and p5 and then divide the whole expression by 5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on Type &amp; Label under the Target Variable box and type Overall Reliability – constructed from the 5 rating scales in the label box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Click OK</a:t>
            </a:r>
          </a:p>
          <a:p>
            <a:pPr marL="228600" indent="-228600">
              <a:buFont typeface="+mj-lt"/>
              <a:buAutoNum type="arabicPeriod"/>
            </a:pP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050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the Value</a:t>
            </a:r>
            <a:r>
              <a:rPr lang="en-GB" baseline="0" dirty="0"/>
              <a:t> column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Can see how responses are coded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Great feature</a:t>
            </a:r>
          </a:p>
          <a:p>
            <a:endParaRPr lang="en-GB" baseline="0" dirty="0"/>
          </a:p>
          <a:p>
            <a:r>
              <a:rPr lang="en-GB" dirty="0"/>
              <a:t>Also note that there is a missing column.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In this case, missing responses</a:t>
            </a:r>
            <a:r>
              <a:rPr lang="en-GB" baseline="0" dirty="0"/>
              <a:t> are blank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But, some data files code missing values as 999, for example. This will let SPSS know that these are just place holders and should not be used in any calculations.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Note, too, that there is a column for the type of data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Interval and ratio data are considered Scale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293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Analyse</a:t>
            </a:r>
          </a:p>
          <a:p>
            <a:r>
              <a:rPr lang="en-GB" dirty="0"/>
              <a:t>Descriptive</a:t>
            </a:r>
            <a:r>
              <a:rPr lang="en-GB" baseline="0" dirty="0"/>
              <a:t> Statistics</a:t>
            </a:r>
          </a:p>
          <a:p>
            <a:r>
              <a:rPr lang="en-GB" baseline="0" dirty="0"/>
              <a:t>Frequencies</a:t>
            </a:r>
          </a:p>
          <a:p>
            <a:r>
              <a:rPr lang="en-GB" baseline="0" dirty="0"/>
              <a:t>Highlight 5 demographic variables (gender – education)</a:t>
            </a:r>
          </a:p>
          <a:p>
            <a:r>
              <a:rPr lang="en-GB" baseline="0" dirty="0"/>
              <a:t>Click on arrow, moving them to other box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80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only those</a:t>
            </a:r>
            <a:r>
              <a:rPr lang="en-GB" baseline="0" dirty="0"/>
              <a:t> that apply to the data given</a:t>
            </a:r>
          </a:p>
          <a:p>
            <a:r>
              <a:rPr lang="en-GB" baseline="0" dirty="0"/>
              <a:t>If you choose all the options, be careful with the output used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915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Select bar chart or histogram</a:t>
            </a:r>
            <a:r>
              <a:rPr lang="en-GB" baseline="0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/>
              <a:t>Bar char is preferred because it will use the labels from variable view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Make sure ‘Display Frequency Tables’ is ticked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39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the difference</a:t>
            </a:r>
            <a:r>
              <a:rPr lang="en-GB" baseline="0" dirty="0"/>
              <a:t> between valid sample and total (286)?</a:t>
            </a:r>
          </a:p>
          <a:p>
            <a:endParaRPr lang="en-GB" baseline="0" dirty="0"/>
          </a:p>
          <a:p>
            <a:r>
              <a:rPr lang="en-GB" dirty="0"/>
              <a:t>Remember the median and range of nominal</a:t>
            </a:r>
            <a:r>
              <a:rPr lang="en-GB" baseline="0" dirty="0"/>
              <a:t> data have no meaning!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669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876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E74C5-025D-4D14-8E23-B61BF1A5C89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3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E1294-83F0-415F-A16E-1247060D2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7338D-E03F-4911-B35D-9A7C7F4C9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1CC6C-529F-4B18-87EA-E100A6B9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B6FE-5C73-49D5-8366-31D04962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D1543-1D64-41BC-BC27-8C3F0D69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60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BFF9-DCDC-4937-9F92-B6DEDD07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44767-B1C1-44B5-9A29-9D432A9FD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30DFC-0B4A-4EF8-BF3C-17F9EAB0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4FF44-2F6A-4832-B1AF-AD3BFBAC3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A40B5-9402-4F85-9A21-C3F99B9B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8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62D7F-A6F4-4247-8785-50320736F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5FFFE6-C6D4-45D1-9C6E-BF40203E3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E8376-A805-4A7C-AD0F-5AB04F2BA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F806A-42CF-46CF-A900-181BE641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F7E6C-AF62-4F2B-B8FF-ADCFEEF3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53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108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1726644"/>
            <a:ext cx="3959225" cy="1702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333376"/>
            <a:ext cx="3959226" cy="13932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MONTH 2020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1389" b="18059"/>
          <a:stretch/>
        </p:blipFill>
        <p:spPr>
          <a:xfrm>
            <a:off x="4367213" y="1654930"/>
            <a:ext cx="7824786" cy="52030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F266CC-B6DE-8445-AB7B-F678963DD646}"/>
              </a:ext>
            </a:extLst>
          </p:cNvPr>
          <p:cNvCxnSpPr>
            <a:cxnSpLocks/>
          </p:cNvCxnSpPr>
          <p:nvPr userDrawn="1"/>
        </p:nvCxnSpPr>
        <p:spPr>
          <a:xfrm flipH="1">
            <a:off x="407988" y="4038716"/>
            <a:ext cx="44164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0" y="4305975"/>
            <a:ext cx="2195512" cy="5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8DB4-7B57-4F68-B06D-D330D2F3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F3C4C-AE13-4BA0-B926-8AC60F1F0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6FA1E-CDD7-4235-9599-594C9812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7CD34-38AF-458D-AC0C-B71CE57B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5026B-4BBB-4FC9-8C0C-9D434DA3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6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CC10-269E-41EF-9785-699AA058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DEE5F-BCD6-43E5-A0BF-0BADA0944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177AF-F200-4709-9895-3F213278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2A3E-6020-435F-AD61-9141B47C2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4093-CA5A-4B73-ADAE-74822715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28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A60F-8831-41A5-8B86-82E18E8D9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5294-1B26-464B-BCC9-5A62AF4C3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74564-B4B2-4735-8637-79922C912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8D67B-61DA-403F-97C3-EAC73F836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D76C5-698E-44EF-B456-D2F09584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0698A-7299-4DDC-BF2A-B3B95EED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18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F07C-66D8-4F9E-B2A1-127C53CA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FC5D6-2E6D-4DCE-954A-BB52EA645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A2B0C-48BE-4E37-954E-0205F9239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55586-5831-40B3-B46A-66F74CBBE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15204-E323-47EE-89F1-0253D8040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D9DFA-BD61-4187-B298-78916F0F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C858F-B702-4FCD-A0B1-65678EF4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D4694-CF53-499A-A1E9-A187BE5F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67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7B5C-FEEE-4374-BCF7-25D79739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0F06-3A5C-44C2-91DB-2DE1EFDF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AFE8E-9BA4-4207-974F-D9DF9A2B3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1431C-4972-4629-BCE8-2712D834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13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8CB66-BA28-4B61-811E-FE053C49D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2B1D2-DD8C-4936-AD90-E1897E6AA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1E66-8E6D-49AF-B283-C77D0C24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8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150A-2D8B-417C-8151-72AD7E42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9AC2-DE91-4601-824F-4E273EA1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617C9-032D-4FF9-91F2-022C54AEE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3A2B9-225B-47D5-A638-70678F32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EB990-6C57-49EE-9592-DC99C65A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D7DEC-19CC-4655-BBAD-8B624A42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4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97FC-6C6D-4AA8-B8F7-98A85E47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2B501-2661-4475-B695-CD02FAD25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9CD16-9C69-4072-8D77-F1B703418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01EF2-DA32-42DF-AEF6-AE68C1434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7F987-1B90-4860-BD6F-D23CA34B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3D33E-2A41-4986-A33B-6B1E3C2F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81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A295BB-D1BC-48E8-83CE-148DACD36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913F3-1857-4341-8EE0-260457A26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B6482-FC6B-4E9F-989B-BAA40273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96DC0-13D7-44D1-9673-D961EDEA576B}" type="datetimeFigureOut">
              <a:rPr lang="en-GB" smtClean="0"/>
              <a:t>01/10/2021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A761-97CF-4A3A-A592-741FE6B95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292F-6ABE-4EF0-8118-2AF1D2D8A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B3C5D-B25C-4B28-898D-AB26D2C44C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59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14697-C814-48E6-A4C3-EFC74491B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67207" y="748448"/>
            <a:ext cx="8757277" cy="1702356"/>
          </a:xfrm>
        </p:spPr>
        <p:txBody>
          <a:bodyPr/>
          <a:lstStyle/>
          <a:p>
            <a:r>
              <a:rPr lang="en-GB" dirty="0"/>
              <a:t>7FNCE040W</a:t>
            </a:r>
          </a:p>
          <a:p>
            <a:r>
              <a:rPr lang="en-GB" dirty="0"/>
              <a:t>Business Analytics</a:t>
            </a:r>
          </a:p>
          <a:p>
            <a:r>
              <a:rPr lang="en-GB" sz="4400" u="sng" dirty="0"/>
              <a:t>Recap from WEEK 1</a:t>
            </a:r>
          </a:p>
        </p:txBody>
      </p:sp>
    </p:spTree>
    <p:extLst>
      <p:ext uri="{BB962C8B-B14F-4D97-AF65-F5344CB8AC3E}">
        <p14:creationId xmlns:p14="http://schemas.microsoft.com/office/powerpoint/2010/main" val="99290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2204865"/>
            <a:ext cx="7416824" cy="324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423592" y="4437112"/>
            <a:ext cx="396044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2423592" y="5013176"/>
            <a:ext cx="396044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2639616" y="5779355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What do these statistics mean?</a:t>
            </a:r>
          </a:p>
        </p:txBody>
      </p:sp>
    </p:spTree>
    <p:extLst>
      <p:ext uri="{BB962C8B-B14F-4D97-AF65-F5344CB8AC3E}">
        <p14:creationId xmlns:p14="http://schemas.microsoft.com/office/powerpoint/2010/main" val="1391344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Income- </a:t>
            </a:r>
            <a:r>
              <a:rPr lang="en-GB" sz="3200" dirty="0"/>
              <a:t>If you do the same for the income data you should get the results below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2744" y="2658140"/>
            <a:ext cx="4827219" cy="246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Frequency Chart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4" y="2742751"/>
            <a:ext cx="5183187" cy="296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817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29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Gender </a:t>
            </a:r>
            <a:r>
              <a:rPr lang="en-GB" sz="3200" dirty="0"/>
              <a:t>What percentage of sample are women?</a:t>
            </a:r>
            <a:br>
              <a:rPr lang="en-GB" sz="3200" dirty="0"/>
            </a:b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416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86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Time with Company- </a:t>
            </a:r>
            <a:r>
              <a:rPr lang="en-GB" sz="3100" dirty="0"/>
              <a:t>What percentage have been with National for 2 years or more? (See column 30)</a:t>
            </a:r>
            <a:br>
              <a:rPr lang="en-GB" sz="31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7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83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Quality of Service </a:t>
            </a:r>
            <a:r>
              <a:rPr lang="en-GB" sz="3100" dirty="0"/>
              <a:t>What is the distribution of quality of service? (See column 28)</a:t>
            </a:r>
            <a:br>
              <a:rPr lang="en-GB" sz="31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Variable view – row 28</a:t>
            </a:r>
          </a:p>
          <a:p>
            <a:endParaRPr lang="en-US" sz="2600" dirty="0"/>
          </a:p>
          <a:p>
            <a:r>
              <a:rPr lang="en-US" sz="2400" dirty="0"/>
              <a:t>From Variable View</a:t>
            </a:r>
          </a:p>
          <a:p>
            <a:pPr lvl="1"/>
            <a:r>
              <a:rPr lang="en-US" sz="2000" dirty="0"/>
              <a:t>Scale: 1 - 10</a:t>
            </a:r>
          </a:p>
          <a:p>
            <a:pPr lvl="2"/>
            <a:r>
              <a:rPr lang="en-US" sz="1800" dirty="0"/>
              <a:t>1 = Extremely poor</a:t>
            </a:r>
          </a:p>
          <a:p>
            <a:pPr lvl="2"/>
            <a:r>
              <a:rPr lang="en-US" sz="1800" dirty="0"/>
              <a:t>10 = Extremely good</a:t>
            </a:r>
          </a:p>
          <a:p>
            <a:endParaRPr lang="en-US" sz="2600" dirty="0"/>
          </a:p>
          <a:p>
            <a:r>
              <a:rPr lang="en-US" sz="2400" dirty="0"/>
              <a:t>Run appropriate Descriptive Statistics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1499191"/>
            <a:ext cx="5497106" cy="454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Output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Statistics &amp; Frequencies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Chart Output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351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to Answer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1847850" y="1752600"/>
          <a:ext cx="8496300" cy="4844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172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B782-48FA-463C-A3A8-71E62C2D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we will use SPSS to conduct the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F9E2-DEC6-497F-8DE9-D7C25E84F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DATA FOLDER IN BLACKBOARD SELECT FILE </a:t>
            </a:r>
          </a:p>
          <a:p>
            <a:r>
              <a:rPr lang="en-GB" dirty="0"/>
              <a:t>‘National </a:t>
            </a:r>
            <a:r>
              <a:rPr lang="en-US" dirty="0" err="1"/>
              <a:t>Insurance.SAV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568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Cross Tabulation </a:t>
            </a:r>
            <a:r>
              <a:rPr lang="en-GB" sz="3100" dirty="0"/>
              <a:t>Is there a difference between men &amp; women on perceptions of service quality?</a:t>
            </a:r>
            <a:br>
              <a:rPr lang="en-GB" sz="3100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Descriptive Statistics </a:t>
            </a:r>
            <a:r>
              <a:rPr lang="en-GB" dirty="0">
                <a:latin typeface="Arial"/>
                <a:cs typeface="Arial"/>
              </a:rPr>
              <a:t>→ Cross Tabs</a:t>
            </a:r>
            <a:endParaRPr lang="en-GB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2809528"/>
            <a:ext cx="5256212" cy="353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0" y="1426196"/>
            <a:ext cx="5459819" cy="823912"/>
          </a:xfrm>
        </p:spPr>
        <p:txBody>
          <a:bodyPr/>
          <a:lstStyle/>
          <a:p>
            <a:r>
              <a:rPr lang="en-GB" dirty="0"/>
              <a:t>Add Two Variables </a:t>
            </a:r>
            <a:r>
              <a:rPr lang="en-GB" sz="1600" dirty="0"/>
              <a:t>Rows =‘Sex’ Col= ‘On a scale…’</a:t>
            </a:r>
            <a:endParaRPr lang="en-GB" dirty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4" y="2809528"/>
            <a:ext cx="5256211" cy="3538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370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Crosstabs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6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 Want Percentages </a:t>
            </a:r>
            <a:br>
              <a:rPr lang="en-US" dirty="0"/>
            </a:br>
            <a:r>
              <a:rPr lang="en-US" sz="2800" dirty="0"/>
              <a:t>from cells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select ‘observed’ &amp; ‘Totals’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996" y="2204865"/>
            <a:ext cx="4775967" cy="388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710" y="2301411"/>
            <a:ext cx="4775966" cy="358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5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3F65-9D49-4572-9FA8-3F4DAC7CD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</a:t>
            </a:r>
            <a:br>
              <a:rPr lang="en-GB" dirty="0"/>
            </a:br>
            <a:r>
              <a:rPr lang="en-GB" sz="2700" b="1" dirty="0"/>
              <a:t>Sample Problems</a:t>
            </a:r>
            <a:br>
              <a:rPr lang="en-GB" sz="2700" b="1" dirty="0"/>
            </a:br>
            <a:r>
              <a:rPr lang="en-GB" sz="2700" b="1" dirty="0"/>
              <a:t>Frequency Distributions, Descriptive Statistics, Chi-square and t- tests</a:t>
            </a:r>
            <a:r>
              <a:rPr lang="en-GB" sz="2700" b="1" baseline="30000" dirty="0"/>
              <a:t>1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FE84-11DA-471B-8167-F9296D3C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463"/>
            <a:ext cx="10515600" cy="512641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b="1" dirty="0"/>
              <a:t> </a:t>
            </a:r>
            <a:endParaRPr lang="en-GB" dirty="0"/>
          </a:p>
          <a:p>
            <a:pPr marL="0" indent="0">
              <a:buNone/>
            </a:pPr>
            <a:r>
              <a:rPr lang="en-GB" sz="3400" dirty="0"/>
              <a:t>.</a:t>
            </a:r>
          </a:p>
          <a:p>
            <a:pPr marL="0" indent="0">
              <a:buNone/>
            </a:pPr>
            <a:r>
              <a:rPr lang="en-GB" sz="4500" dirty="0"/>
              <a:t> </a:t>
            </a:r>
          </a:p>
          <a:p>
            <a:pPr marL="914400" lvl="0" indent="-914400">
              <a:buFont typeface="+mj-lt"/>
              <a:buAutoNum type="arabicPeriod"/>
            </a:pPr>
            <a:r>
              <a:rPr lang="en-GB" sz="7200" dirty="0"/>
              <a:t>Jill Baxter, Vice President of Customer Service for National Insurance Company, and her assistant, Tom Kurtis, want you to develop and briefly </a:t>
            </a:r>
            <a:r>
              <a:rPr lang="en-GB" sz="7200" dirty="0">
                <a:highlight>
                  <a:srgbClr val="FFFF00"/>
                </a:highlight>
              </a:rPr>
              <a:t>discuss the demographic profile of the survey respondents</a:t>
            </a:r>
            <a:r>
              <a:rPr lang="en-GB" sz="7200" dirty="0"/>
              <a:t>. Please conduct frequencies and cross tabulations on any variables you feel may be of interest to Jill and Tom.</a:t>
            </a:r>
          </a:p>
          <a:p>
            <a:pPr marL="742950" lvl="0" indent="-742950">
              <a:buFont typeface="+mj-lt"/>
              <a:buAutoNum type="arabicPeriod"/>
            </a:pPr>
            <a:endParaRPr lang="en-GB" sz="6400" dirty="0"/>
          </a:p>
          <a:p>
            <a:pPr marL="914400" lvl="0" indent="-914400">
              <a:buFont typeface="+mj-lt"/>
              <a:buAutoNum type="arabicPeriod"/>
            </a:pPr>
            <a:r>
              <a:rPr lang="en-GB" sz="7200" dirty="0"/>
              <a:t>Jill and Tom want to find out </a:t>
            </a:r>
            <a:r>
              <a:rPr lang="en-GB" sz="7200" dirty="0">
                <a:highlight>
                  <a:srgbClr val="FFFF00"/>
                </a:highlight>
              </a:rPr>
              <a:t>National’s average service perception ratings</a:t>
            </a:r>
            <a:r>
              <a:rPr lang="en-GB" sz="7200" dirty="0"/>
              <a:t> along each of the five dimensions</a:t>
            </a:r>
            <a:r>
              <a:rPr lang="en-GB" sz="7200" dirty="0">
                <a:highlight>
                  <a:srgbClr val="FFFF00"/>
                </a:highlight>
              </a:rPr>
              <a:t>: tangibles, reliability, responsiveness, assurance, and empathy</a:t>
            </a:r>
            <a:r>
              <a:rPr lang="en-GB" sz="7200" dirty="0"/>
              <a:t>. They also want to know </a:t>
            </a:r>
            <a:r>
              <a:rPr lang="en-GB" sz="7200" dirty="0">
                <a:highlight>
                  <a:srgbClr val="FFFF00"/>
                </a:highlight>
              </a:rPr>
              <a:t>the most and least critical service dimensions, as perceived by the customers</a:t>
            </a:r>
            <a:r>
              <a:rPr lang="en-GB" sz="7200" dirty="0"/>
              <a:t>. Perform the necessary statistical analyses and report the findings in statistical and managerial terms. </a:t>
            </a:r>
          </a:p>
          <a:p>
            <a:pPr marL="742950" lvl="0" indent="-742950">
              <a:buFont typeface="+mj-lt"/>
              <a:buAutoNum type="arabicPeriod"/>
            </a:pPr>
            <a:endParaRPr lang="en-GB" sz="6400" dirty="0"/>
          </a:p>
          <a:p>
            <a:pPr marL="914400" lvl="0" indent="-914400">
              <a:buFont typeface="+mj-lt"/>
              <a:buAutoNum type="arabicPeriod"/>
            </a:pPr>
            <a:r>
              <a:rPr lang="en-GB" sz="7200" dirty="0"/>
              <a:t>Jill and Tom want to see whether there are significant</a:t>
            </a:r>
            <a:r>
              <a:rPr lang="en-GB" sz="7200" baseline="30000" dirty="0"/>
              <a:t>2</a:t>
            </a:r>
            <a:r>
              <a:rPr lang="en-GB" sz="7200" dirty="0"/>
              <a:t> relationships between customers’ willingness to recommend National to a friend and the variables listed below. Perform the necessary statistical analyses and report the findings in statistical and managerial terms.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6400" dirty="0"/>
              <a:t>Age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6400" dirty="0"/>
              <a:t>Marital status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6400" dirty="0"/>
              <a:t>Income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6400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339157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SPSS File:</a:t>
            </a:r>
            <a:br>
              <a:rPr lang="en-GB" dirty="0"/>
            </a:br>
            <a:r>
              <a:rPr lang="en-GB" dirty="0"/>
              <a:t>National </a:t>
            </a:r>
            <a:r>
              <a:rPr lang="en-US" dirty="0" err="1"/>
              <a:t>Insurance.SAV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View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2505076"/>
            <a:ext cx="5210175" cy="319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Variable View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505075"/>
            <a:ext cx="4836096" cy="319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47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Note Computed Variables 1.tangibles, 2.reliability, 3.responsiveness, 4.assurance, and 5.empathy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3791744" y="4869160"/>
            <a:ext cx="2088232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1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 at P1 (First Row)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Highlight Value Column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272" y="2505075"/>
            <a:ext cx="5402691" cy="3669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Click on Box with …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802" y="2466021"/>
            <a:ext cx="5740222" cy="3670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8409640" y="4155435"/>
            <a:ext cx="2160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651503" y="4102350"/>
            <a:ext cx="432048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734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Same tasks with SPSS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462964" cy="823912"/>
          </a:xfrm>
        </p:spPr>
        <p:txBody>
          <a:bodyPr>
            <a:normAutofit/>
          </a:bodyPr>
          <a:lstStyle/>
          <a:p>
            <a:r>
              <a:rPr lang="en-GB" dirty="0"/>
              <a:t>Analyse </a:t>
            </a:r>
            <a:r>
              <a:rPr lang="en-GB" dirty="0">
                <a:latin typeface="Arial"/>
                <a:cs typeface="Arial"/>
              </a:rPr>
              <a:t>→ Descriptive Statistics → Frequencies</a:t>
            </a:r>
            <a:endParaRPr lang="en-GB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788" y="3184104"/>
            <a:ext cx="5210175" cy="259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2" y="2064735"/>
            <a:ext cx="5183188" cy="823912"/>
          </a:xfrm>
        </p:spPr>
        <p:txBody>
          <a:bodyPr/>
          <a:lstStyle/>
          <a:p>
            <a:r>
              <a:rPr lang="en-GB" dirty="0"/>
              <a:t>Select variables gender </a:t>
            </a:r>
            <a:r>
              <a:rPr lang="en-GB" dirty="0">
                <a:sym typeface="Wingdings" panose="05000000000000000000" pitchFamily="2" charset="2"/>
              </a:rPr>
              <a:t> education</a:t>
            </a:r>
            <a:endParaRPr lang="en-GB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4" y="3185318"/>
            <a:ext cx="4693285" cy="259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5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From Statistics Box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5484" y="2505075"/>
            <a:ext cx="5157787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fontScale="85000" lnSpcReduction="10000"/>
          </a:bodyPr>
          <a:lstStyle/>
          <a:p>
            <a:r>
              <a:rPr lang="en-GB" dirty="0"/>
              <a:t>What do we want? </a:t>
            </a:r>
            <a:r>
              <a:rPr lang="en-GB" dirty="0">
                <a:solidFill>
                  <a:schemeClr val="bg1"/>
                </a:solidFill>
              </a:rPr>
              <a:t>Median, Mode &amp; Range </a:t>
            </a:r>
          </a:p>
          <a:p>
            <a:r>
              <a:rPr lang="en-GB" dirty="0"/>
              <a:t>Then click Continue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4" y="2505075"/>
            <a:ext cx="5018441" cy="398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3204337" y="3953368"/>
            <a:ext cx="720080" cy="288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8442251" y="3700130"/>
            <a:ext cx="1244009" cy="18181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96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6349" cy="1325563"/>
          </a:xfrm>
        </p:spPr>
        <p:txBody>
          <a:bodyPr/>
          <a:lstStyle/>
          <a:p>
            <a:r>
              <a:rPr lang="en-GB" dirty="0"/>
              <a:t>Chart Output-</a:t>
            </a:r>
            <a:r>
              <a:rPr lang="en-GB" sz="2400" dirty="0"/>
              <a:t>From Charts Select Bar chart &amp; </a:t>
            </a:r>
            <a:r>
              <a:rPr lang="en-GB" sz="2800" dirty="0"/>
              <a:t>tick ‘Display Frequency table’ </a:t>
            </a:r>
            <a:endParaRPr lang="en-GB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0335" y="1531088"/>
            <a:ext cx="9367283" cy="433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186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1078</Words>
  <Application>Microsoft Office PowerPoint</Application>
  <PresentationFormat>Widescreen</PresentationFormat>
  <Paragraphs>186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Now we will use SPSS to conduct the Analysis</vt:lpstr>
      <vt:lpstr>  Sample Problems Frequency Distributions, Descriptive Statistics, Chi-square and t- tests1 </vt:lpstr>
      <vt:lpstr>Open SPSS File: National Insurance.SAV</vt:lpstr>
      <vt:lpstr>Note Computed Variables 1.tangibles, 2.reliability, 3.responsiveness, 4.assurance, and 5.empathy</vt:lpstr>
      <vt:lpstr>Look at P1 (First Row)</vt:lpstr>
      <vt:lpstr>Do Same tasks with SPSS</vt:lpstr>
      <vt:lpstr>Statistics</vt:lpstr>
      <vt:lpstr>Chart Output-From Charts Select Bar chart &amp; tick ‘Display Frequency table’ </vt:lpstr>
      <vt:lpstr>Statistics</vt:lpstr>
      <vt:lpstr>Income- If you do the same for the income data you should get the results below</vt:lpstr>
      <vt:lpstr>Questions to Answer</vt:lpstr>
      <vt:lpstr>Gender What percentage of sample are women? </vt:lpstr>
      <vt:lpstr>Questions to Answer</vt:lpstr>
      <vt:lpstr>Time with Company- What percentage have been with National for 2 years or more? (See column 30) </vt:lpstr>
      <vt:lpstr>Questions to Answer</vt:lpstr>
      <vt:lpstr>Overall Quality of Service What is the distribution of quality of service? (See column 28) </vt:lpstr>
      <vt:lpstr>Output</vt:lpstr>
      <vt:lpstr>Questions to Answer</vt:lpstr>
      <vt:lpstr>Cross Tabulation Is there a difference between men &amp; women on perceptions of service quality? </vt:lpstr>
      <vt:lpstr>Crosstabs</vt:lpstr>
      <vt:lpstr>May Want Percentages  from cells select ‘observed’ &amp; ‘Totals’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Thapar</dc:creator>
  <cp:lastModifiedBy>Ann Thapar</cp:lastModifiedBy>
  <cp:revision>6</cp:revision>
  <dcterms:created xsi:type="dcterms:W3CDTF">2021-10-01T14:47:03Z</dcterms:created>
  <dcterms:modified xsi:type="dcterms:W3CDTF">2021-10-01T15:35:45Z</dcterms:modified>
</cp:coreProperties>
</file>